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30"/>
  </p:notesMasterIdLst>
  <p:sldIdLst>
    <p:sldId id="362" r:id="rId6"/>
    <p:sldId id="258" r:id="rId7"/>
    <p:sldId id="406" r:id="rId8"/>
    <p:sldId id="411" r:id="rId9"/>
    <p:sldId id="413" r:id="rId10"/>
    <p:sldId id="415" r:id="rId11"/>
    <p:sldId id="560" r:id="rId12"/>
    <p:sldId id="557" r:id="rId13"/>
    <p:sldId id="556" r:id="rId14"/>
    <p:sldId id="559" r:id="rId15"/>
    <p:sldId id="558" r:id="rId16"/>
    <p:sldId id="417" r:id="rId17"/>
    <p:sldId id="418" r:id="rId18"/>
    <p:sldId id="419" r:id="rId19"/>
    <p:sldId id="420" r:id="rId20"/>
    <p:sldId id="421" r:id="rId21"/>
    <p:sldId id="422" r:id="rId22"/>
    <p:sldId id="423" r:id="rId23"/>
    <p:sldId id="561" r:id="rId24"/>
    <p:sldId id="425" r:id="rId25"/>
    <p:sldId id="424" r:id="rId26"/>
    <p:sldId id="426" r:id="rId27"/>
    <p:sldId id="427" r:id="rId28"/>
    <p:sldId id="5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B8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6197"/>
  </p:normalViewPr>
  <p:slideViewPr>
    <p:cSldViewPr snapToGrid="0">
      <p:cViewPr varScale="1">
        <p:scale>
          <a:sx n="16" d="100"/>
          <a:sy n="16" d="100"/>
        </p:scale>
        <p:origin x="3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g000001_C19_VIC_3_A3_cluster_00!$A$1</c:f>
              <c:strCache>
                <c:ptCount val="1"/>
                <c:pt idx="0">
                  <c:v>g000001_C19_VIC_3_A3</c:v>
                </c:pt>
              </c:strCache>
            </c:strRef>
          </c:tx>
          <c:spPr>
            <a:ln w="28575" cap="rnd">
              <a:solidFill>
                <a:schemeClr val="accent1"/>
              </a:solidFill>
              <a:round/>
            </a:ln>
            <a:effectLst/>
          </c:spPr>
          <c:marker>
            <c:symbol val="none"/>
          </c:marker>
          <c:val>
            <c:numRef>
              <c:f>g000001_C19_VIC_3_A3_cluster_00!$B$1:$AU$1</c:f>
              <c:numCache>
                <c:formatCode>General</c:formatCode>
                <c:ptCount val="46"/>
                <c:pt idx="0">
                  <c:v>-3327</c:v>
                </c:pt>
                <c:pt idx="1">
                  <c:v>-5139</c:v>
                </c:pt>
                <c:pt idx="2">
                  <c:v>-2063</c:v>
                </c:pt>
                <c:pt idx="3">
                  <c:v>-101</c:v>
                </c:pt>
                <c:pt idx="4">
                  <c:v>-19</c:v>
                </c:pt>
                <c:pt idx="5">
                  <c:v>-581</c:v>
                </c:pt>
                <c:pt idx="6">
                  <c:v>535</c:v>
                </c:pt>
                <c:pt idx="7">
                  <c:v>36</c:v>
                </c:pt>
                <c:pt idx="8">
                  <c:v>641</c:v>
                </c:pt>
                <c:pt idx="9">
                  <c:v>-325</c:v>
                </c:pt>
                <c:pt idx="10">
                  <c:v>123</c:v>
                </c:pt>
                <c:pt idx="11">
                  <c:v>1340</c:v>
                </c:pt>
                <c:pt idx="12">
                  <c:v>-131</c:v>
                </c:pt>
                <c:pt idx="13">
                  <c:v>-103</c:v>
                </c:pt>
                <c:pt idx="14">
                  <c:v>-529</c:v>
                </c:pt>
                <c:pt idx="15">
                  <c:v>113</c:v>
                </c:pt>
                <c:pt idx="16">
                  <c:v>-324</c:v>
                </c:pt>
                <c:pt idx="17">
                  <c:v>580</c:v>
                </c:pt>
                <c:pt idx="18">
                  <c:v>464</c:v>
                </c:pt>
                <c:pt idx="19">
                  <c:v>607</c:v>
                </c:pt>
                <c:pt idx="20">
                  <c:v>-993</c:v>
                </c:pt>
                <c:pt idx="21">
                  <c:v>-46</c:v>
                </c:pt>
                <c:pt idx="22">
                  <c:v>-231</c:v>
                </c:pt>
                <c:pt idx="23">
                  <c:v>-491</c:v>
                </c:pt>
                <c:pt idx="24">
                  <c:v>-119</c:v>
                </c:pt>
                <c:pt idx="25">
                  <c:v>-803</c:v>
                </c:pt>
                <c:pt idx="26">
                  <c:v>-942</c:v>
                </c:pt>
                <c:pt idx="27">
                  <c:v>-876</c:v>
                </c:pt>
                <c:pt idx="28">
                  <c:v>-631</c:v>
                </c:pt>
                <c:pt idx="29">
                  <c:v>144</c:v>
                </c:pt>
                <c:pt idx="30">
                  <c:v>-237</c:v>
                </c:pt>
                <c:pt idx="31">
                  <c:v>-311</c:v>
                </c:pt>
                <c:pt idx="32">
                  <c:v>-507</c:v>
                </c:pt>
                <c:pt idx="33">
                  <c:v>998</c:v>
                </c:pt>
                <c:pt idx="34">
                  <c:v>489</c:v>
                </c:pt>
                <c:pt idx="35">
                  <c:v>1707</c:v>
                </c:pt>
                <c:pt idx="36">
                  <c:v>106</c:v>
                </c:pt>
                <c:pt idx="37">
                  <c:v>-19</c:v>
                </c:pt>
                <c:pt idx="38">
                  <c:v>445</c:v>
                </c:pt>
                <c:pt idx="39">
                  <c:v>1697</c:v>
                </c:pt>
                <c:pt idx="40">
                  <c:v>-67</c:v>
                </c:pt>
                <c:pt idx="41">
                  <c:v>-178</c:v>
                </c:pt>
                <c:pt idx="42">
                  <c:v>-1065</c:v>
                </c:pt>
                <c:pt idx="43">
                  <c:v>-1180</c:v>
                </c:pt>
                <c:pt idx="44">
                  <c:v>684</c:v>
                </c:pt>
                <c:pt idx="45">
                  <c:v>-447</c:v>
                </c:pt>
              </c:numCache>
            </c:numRef>
          </c:val>
          <c:smooth val="0"/>
          <c:extLst>
            <c:ext xmlns:c16="http://schemas.microsoft.com/office/drawing/2014/chart" uri="{C3380CC4-5D6E-409C-BE32-E72D297353CC}">
              <c16:uniqueId val="{00000000-BB2C-4F19-B883-8807F6BF5A8E}"/>
            </c:ext>
          </c:extLst>
        </c:ser>
        <c:ser>
          <c:idx val="1"/>
          <c:order val="1"/>
          <c:tx>
            <c:strRef>
              <c:f>g000001_C19_VIC_3_A3_cluster_00!$A$2</c:f>
              <c:strCache>
                <c:ptCount val="1"/>
                <c:pt idx="0">
                  <c:v>g000004_FluAB_FAM_219_J3</c:v>
                </c:pt>
              </c:strCache>
            </c:strRef>
          </c:tx>
          <c:spPr>
            <a:ln w="28575" cap="rnd">
              <a:solidFill>
                <a:schemeClr val="accent2"/>
              </a:solidFill>
              <a:round/>
            </a:ln>
            <a:effectLst/>
          </c:spPr>
          <c:marker>
            <c:symbol val="none"/>
          </c:marker>
          <c:val>
            <c:numRef>
              <c:f>g000001_C19_VIC_3_A3_cluster_00!$B$2:$AU$2</c:f>
              <c:numCache>
                <c:formatCode>General</c:formatCode>
                <c:ptCount val="46"/>
                <c:pt idx="0">
                  <c:v>-1542</c:v>
                </c:pt>
                <c:pt idx="1">
                  <c:v>-1422</c:v>
                </c:pt>
                <c:pt idx="2">
                  <c:v>-1069</c:v>
                </c:pt>
                <c:pt idx="3">
                  <c:v>-1516</c:v>
                </c:pt>
                <c:pt idx="4">
                  <c:v>-1714</c:v>
                </c:pt>
                <c:pt idx="5">
                  <c:v>-1055</c:v>
                </c:pt>
                <c:pt idx="6">
                  <c:v>433</c:v>
                </c:pt>
                <c:pt idx="7">
                  <c:v>541</c:v>
                </c:pt>
                <c:pt idx="8">
                  <c:v>379</c:v>
                </c:pt>
                <c:pt idx="9">
                  <c:v>761</c:v>
                </c:pt>
                <c:pt idx="10">
                  <c:v>677</c:v>
                </c:pt>
                <c:pt idx="11">
                  <c:v>993</c:v>
                </c:pt>
                <c:pt idx="12">
                  <c:v>1761</c:v>
                </c:pt>
                <c:pt idx="13">
                  <c:v>1533</c:v>
                </c:pt>
                <c:pt idx="14">
                  <c:v>764</c:v>
                </c:pt>
                <c:pt idx="15">
                  <c:v>61</c:v>
                </c:pt>
                <c:pt idx="16">
                  <c:v>-325</c:v>
                </c:pt>
                <c:pt idx="17">
                  <c:v>-281</c:v>
                </c:pt>
                <c:pt idx="18">
                  <c:v>171</c:v>
                </c:pt>
                <c:pt idx="19">
                  <c:v>-361</c:v>
                </c:pt>
                <c:pt idx="20">
                  <c:v>-644</c:v>
                </c:pt>
                <c:pt idx="21">
                  <c:v>-296</c:v>
                </c:pt>
                <c:pt idx="22">
                  <c:v>-583</c:v>
                </c:pt>
                <c:pt idx="23">
                  <c:v>-779</c:v>
                </c:pt>
                <c:pt idx="24">
                  <c:v>-239</c:v>
                </c:pt>
                <c:pt idx="25">
                  <c:v>-186</c:v>
                </c:pt>
                <c:pt idx="26">
                  <c:v>-726</c:v>
                </c:pt>
                <c:pt idx="27">
                  <c:v>-1096</c:v>
                </c:pt>
                <c:pt idx="28">
                  <c:v>-962</c:v>
                </c:pt>
                <c:pt idx="29">
                  <c:v>-397</c:v>
                </c:pt>
                <c:pt idx="30">
                  <c:v>-449</c:v>
                </c:pt>
                <c:pt idx="31">
                  <c:v>-754</c:v>
                </c:pt>
                <c:pt idx="32">
                  <c:v>-954</c:v>
                </c:pt>
                <c:pt idx="33">
                  <c:v>-358</c:v>
                </c:pt>
                <c:pt idx="34">
                  <c:v>286</c:v>
                </c:pt>
                <c:pt idx="35">
                  <c:v>79</c:v>
                </c:pt>
                <c:pt idx="36">
                  <c:v>-318</c:v>
                </c:pt>
                <c:pt idx="37">
                  <c:v>-379</c:v>
                </c:pt>
                <c:pt idx="38">
                  <c:v>243</c:v>
                </c:pt>
                <c:pt idx="39">
                  <c:v>862</c:v>
                </c:pt>
                <c:pt idx="40">
                  <c:v>768</c:v>
                </c:pt>
                <c:pt idx="41">
                  <c:v>1134</c:v>
                </c:pt>
                <c:pt idx="42">
                  <c:v>1420</c:v>
                </c:pt>
                <c:pt idx="43">
                  <c:v>665</c:v>
                </c:pt>
                <c:pt idx="44">
                  <c:v>-677</c:v>
                </c:pt>
                <c:pt idx="45">
                  <c:v>-1288</c:v>
                </c:pt>
              </c:numCache>
            </c:numRef>
          </c:val>
          <c:smooth val="0"/>
          <c:extLst>
            <c:ext xmlns:c16="http://schemas.microsoft.com/office/drawing/2014/chart" uri="{C3380CC4-5D6E-409C-BE32-E72D297353CC}">
              <c16:uniqueId val="{00000001-BB2C-4F19-B883-8807F6BF5A8E}"/>
            </c:ext>
          </c:extLst>
        </c:ser>
        <c:ser>
          <c:idx val="2"/>
          <c:order val="2"/>
          <c:tx>
            <c:strRef>
              <c:f>g000001_C19_VIC_3_A3_cluster_00!$A$3</c:f>
              <c:strCache>
                <c:ptCount val="1"/>
                <c:pt idx="0">
                  <c:v>g000008_C19_VIC_169_H1</c:v>
                </c:pt>
              </c:strCache>
            </c:strRef>
          </c:tx>
          <c:spPr>
            <a:ln w="28575" cap="rnd">
              <a:solidFill>
                <a:schemeClr val="accent3"/>
              </a:solidFill>
              <a:round/>
            </a:ln>
            <a:effectLst/>
          </c:spPr>
          <c:marker>
            <c:symbol val="none"/>
          </c:marker>
          <c:val>
            <c:numRef>
              <c:f>g000001_C19_VIC_3_A3_cluster_00!$B$3:$AU$3</c:f>
              <c:numCache>
                <c:formatCode>General</c:formatCode>
                <c:ptCount val="46"/>
                <c:pt idx="0">
                  <c:v>-182</c:v>
                </c:pt>
                <c:pt idx="1">
                  <c:v>-343</c:v>
                </c:pt>
                <c:pt idx="2">
                  <c:v>-72</c:v>
                </c:pt>
                <c:pt idx="3">
                  <c:v>524</c:v>
                </c:pt>
                <c:pt idx="4">
                  <c:v>579</c:v>
                </c:pt>
                <c:pt idx="5">
                  <c:v>397</c:v>
                </c:pt>
                <c:pt idx="6">
                  <c:v>135</c:v>
                </c:pt>
                <c:pt idx="7">
                  <c:v>-92</c:v>
                </c:pt>
                <c:pt idx="8">
                  <c:v>-333</c:v>
                </c:pt>
                <c:pt idx="9">
                  <c:v>-397</c:v>
                </c:pt>
                <c:pt idx="10">
                  <c:v>-532</c:v>
                </c:pt>
                <c:pt idx="11">
                  <c:v>-323</c:v>
                </c:pt>
                <c:pt idx="12">
                  <c:v>-364</c:v>
                </c:pt>
                <c:pt idx="13">
                  <c:v>-2</c:v>
                </c:pt>
                <c:pt idx="14">
                  <c:v>24</c:v>
                </c:pt>
                <c:pt idx="15">
                  <c:v>664</c:v>
                </c:pt>
                <c:pt idx="16">
                  <c:v>868</c:v>
                </c:pt>
                <c:pt idx="17">
                  <c:v>562</c:v>
                </c:pt>
                <c:pt idx="18">
                  <c:v>263</c:v>
                </c:pt>
                <c:pt idx="19">
                  <c:v>335</c:v>
                </c:pt>
                <c:pt idx="20">
                  <c:v>79</c:v>
                </c:pt>
                <c:pt idx="21">
                  <c:v>-127</c:v>
                </c:pt>
                <c:pt idx="22">
                  <c:v>-338</c:v>
                </c:pt>
                <c:pt idx="23">
                  <c:v>-107</c:v>
                </c:pt>
                <c:pt idx="24">
                  <c:v>-413</c:v>
                </c:pt>
                <c:pt idx="25">
                  <c:v>-717</c:v>
                </c:pt>
                <c:pt idx="26">
                  <c:v>-573</c:v>
                </c:pt>
                <c:pt idx="27">
                  <c:v>-619</c:v>
                </c:pt>
                <c:pt idx="28">
                  <c:v>19</c:v>
                </c:pt>
                <c:pt idx="29">
                  <c:v>43</c:v>
                </c:pt>
                <c:pt idx="30">
                  <c:v>-196</c:v>
                </c:pt>
                <c:pt idx="31">
                  <c:v>-471</c:v>
                </c:pt>
                <c:pt idx="32">
                  <c:v>-247</c:v>
                </c:pt>
                <c:pt idx="33">
                  <c:v>-53</c:v>
                </c:pt>
                <c:pt idx="34">
                  <c:v>581</c:v>
                </c:pt>
                <c:pt idx="35">
                  <c:v>491</c:v>
                </c:pt>
                <c:pt idx="36">
                  <c:v>245</c:v>
                </c:pt>
                <c:pt idx="37">
                  <c:v>494</c:v>
                </c:pt>
                <c:pt idx="38">
                  <c:v>243</c:v>
                </c:pt>
                <c:pt idx="39">
                  <c:v>137</c:v>
                </c:pt>
                <c:pt idx="40">
                  <c:v>-84</c:v>
                </c:pt>
                <c:pt idx="41">
                  <c:v>-368</c:v>
                </c:pt>
                <c:pt idx="42">
                  <c:v>-78</c:v>
                </c:pt>
                <c:pt idx="43">
                  <c:v>-35</c:v>
                </c:pt>
                <c:pt idx="44">
                  <c:v>310</c:v>
                </c:pt>
                <c:pt idx="45">
                  <c:v>145</c:v>
                </c:pt>
              </c:numCache>
            </c:numRef>
          </c:val>
          <c:smooth val="0"/>
          <c:extLst>
            <c:ext xmlns:c16="http://schemas.microsoft.com/office/drawing/2014/chart" uri="{C3380CC4-5D6E-409C-BE32-E72D297353CC}">
              <c16:uniqueId val="{00000002-BB2C-4F19-B883-8807F6BF5A8E}"/>
            </c:ext>
          </c:extLst>
        </c:ser>
        <c:ser>
          <c:idx val="3"/>
          <c:order val="3"/>
          <c:tx>
            <c:strRef>
              <c:f>g000001_C19_VIC_3_A3_cluster_00!$A$4</c:f>
              <c:strCache>
                <c:ptCount val="1"/>
                <c:pt idx="0">
                  <c:v>g000010_FluAB_FAM_13_A13</c:v>
                </c:pt>
              </c:strCache>
            </c:strRef>
          </c:tx>
          <c:spPr>
            <a:ln w="28575" cap="rnd">
              <a:solidFill>
                <a:schemeClr val="accent4"/>
              </a:solidFill>
              <a:round/>
            </a:ln>
            <a:effectLst/>
          </c:spPr>
          <c:marker>
            <c:symbol val="none"/>
          </c:marker>
          <c:val>
            <c:numRef>
              <c:f>g000001_C19_VIC_3_A3_cluster_00!$B$4:$AU$4</c:f>
              <c:numCache>
                <c:formatCode>General</c:formatCode>
                <c:ptCount val="46"/>
                <c:pt idx="0">
                  <c:v>-1584</c:v>
                </c:pt>
                <c:pt idx="1">
                  <c:v>-1034</c:v>
                </c:pt>
                <c:pt idx="2">
                  <c:v>-217</c:v>
                </c:pt>
                <c:pt idx="3">
                  <c:v>-54</c:v>
                </c:pt>
                <c:pt idx="4">
                  <c:v>-448</c:v>
                </c:pt>
                <c:pt idx="5">
                  <c:v>-407</c:v>
                </c:pt>
                <c:pt idx="6">
                  <c:v>-17</c:v>
                </c:pt>
                <c:pt idx="7">
                  <c:v>-273</c:v>
                </c:pt>
                <c:pt idx="8">
                  <c:v>2</c:v>
                </c:pt>
                <c:pt idx="9">
                  <c:v>67</c:v>
                </c:pt>
                <c:pt idx="10">
                  <c:v>-173</c:v>
                </c:pt>
                <c:pt idx="11">
                  <c:v>560</c:v>
                </c:pt>
                <c:pt idx="12">
                  <c:v>406</c:v>
                </c:pt>
                <c:pt idx="13">
                  <c:v>-136</c:v>
                </c:pt>
                <c:pt idx="14">
                  <c:v>-214</c:v>
                </c:pt>
                <c:pt idx="15">
                  <c:v>-451</c:v>
                </c:pt>
                <c:pt idx="16">
                  <c:v>-24</c:v>
                </c:pt>
                <c:pt idx="17">
                  <c:v>657</c:v>
                </c:pt>
                <c:pt idx="18">
                  <c:v>556</c:v>
                </c:pt>
                <c:pt idx="19">
                  <c:v>29</c:v>
                </c:pt>
                <c:pt idx="20">
                  <c:v>119</c:v>
                </c:pt>
                <c:pt idx="21">
                  <c:v>151</c:v>
                </c:pt>
                <c:pt idx="22">
                  <c:v>-190</c:v>
                </c:pt>
                <c:pt idx="23">
                  <c:v>-544</c:v>
                </c:pt>
                <c:pt idx="24">
                  <c:v>-887</c:v>
                </c:pt>
                <c:pt idx="25">
                  <c:v>-150</c:v>
                </c:pt>
                <c:pt idx="26">
                  <c:v>-334</c:v>
                </c:pt>
                <c:pt idx="27">
                  <c:v>-43</c:v>
                </c:pt>
                <c:pt idx="28">
                  <c:v>-344</c:v>
                </c:pt>
                <c:pt idx="29">
                  <c:v>144</c:v>
                </c:pt>
                <c:pt idx="30">
                  <c:v>452</c:v>
                </c:pt>
                <c:pt idx="31">
                  <c:v>527</c:v>
                </c:pt>
                <c:pt idx="32">
                  <c:v>1192</c:v>
                </c:pt>
                <c:pt idx="33">
                  <c:v>675</c:v>
                </c:pt>
                <c:pt idx="34">
                  <c:v>-29</c:v>
                </c:pt>
                <c:pt idx="35">
                  <c:v>96</c:v>
                </c:pt>
                <c:pt idx="36">
                  <c:v>920</c:v>
                </c:pt>
                <c:pt idx="37">
                  <c:v>622</c:v>
                </c:pt>
                <c:pt idx="38">
                  <c:v>704</c:v>
                </c:pt>
                <c:pt idx="39">
                  <c:v>167</c:v>
                </c:pt>
                <c:pt idx="40">
                  <c:v>-124</c:v>
                </c:pt>
                <c:pt idx="41">
                  <c:v>-754</c:v>
                </c:pt>
                <c:pt idx="42">
                  <c:v>-677</c:v>
                </c:pt>
                <c:pt idx="43">
                  <c:v>-169</c:v>
                </c:pt>
                <c:pt idx="44">
                  <c:v>-1657</c:v>
                </c:pt>
                <c:pt idx="45">
                  <c:v>-2756</c:v>
                </c:pt>
              </c:numCache>
            </c:numRef>
          </c:val>
          <c:smooth val="0"/>
          <c:extLst>
            <c:ext xmlns:c16="http://schemas.microsoft.com/office/drawing/2014/chart" uri="{C3380CC4-5D6E-409C-BE32-E72D297353CC}">
              <c16:uniqueId val="{00000003-BB2C-4F19-B883-8807F6BF5A8E}"/>
            </c:ext>
          </c:extLst>
        </c:ser>
        <c:ser>
          <c:idx val="4"/>
          <c:order val="4"/>
          <c:tx>
            <c:strRef>
              <c:f>g000001_C19_VIC_3_A3_cluster_00!$A$5</c:f>
              <c:strCache>
                <c:ptCount val="1"/>
                <c:pt idx="0">
                  <c:v>g000018_C19_VIC_66_F6</c:v>
                </c:pt>
              </c:strCache>
            </c:strRef>
          </c:tx>
          <c:spPr>
            <a:ln w="28575" cap="rnd">
              <a:solidFill>
                <a:schemeClr val="accent5"/>
              </a:solidFill>
              <a:round/>
            </a:ln>
            <a:effectLst/>
          </c:spPr>
          <c:marker>
            <c:symbol val="none"/>
          </c:marker>
          <c:val>
            <c:numRef>
              <c:f>g000001_C19_VIC_3_A3_cluster_00!$B$5:$AU$5</c:f>
              <c:numCache>
                <c:formatCode>General</c:formatCode>
                <c:ptCount val="46"/>
                <c:pt idx="0">
                  <c:v>-6262</c:v>
                </c:pt>
                <c:pt idx="1">
                  <c:v>-5036</c:v>
                </c:pt>
                <c:pt idx="2">
                  <c:v>-3602</c:v>
                </c:pt>
                <c:pt idx="3">
                  <c:v>-2289</c:v>
                </c:pt>
                <c:pt idx="4">
                  <c:v>-1877</c:v>
                </c:pt>
                <c:pt idx="5">
                  <c:v>-935</c:v>
                </c:pt>
                <c:pt idx="6">
                  <c:v>-539</c:v>
                </c:pt>
                <c:pt idx="7">
                  <c:v>-44</c:v>
                </c:pt>
                <c:pt idx="8">
                  <c:v>10</c:v>
                </c:pt>
                <c:pt idx="9">
                  <c:v>338</c:v>
                </c:pt>
                <c:pt idx="10">
                  <c:v>597</c:v>
                </c:pt>
                <c:pt idx="11">
                  <c:v>607</c:v>
                </c:pt>
                <c:pt idx="12">
                  <c:v>317</c:v>
                </c:pt>
                <c:pt idx="13">
                  <c:v>-133</c:v>
                </c:pt>
                <c:pt idx="14">
                  <c:v>314</c:v>
                </c:pt>
                <c:pt idx="15">
                  <c:v>237</c:v>
                </c:pt>
                <c:pt idx="16">
                  <c:v>409</c:v>
                </c:pt>
                <c:pt idx="17">
                  <c:v>747</c:v>
                </c:pt>
                <c:pt idx="18">
                  <c:v>332</c:v>
                </c:pt>
                <c:pt idx="19">
                  <c:v>570</c:v>
                </c:pt>
                <c:pt idx="20">
                  <c:v>907</c:v>
                </c:pt>
                <c:pt idx="21">
                  <c:v>654</c:v>
                </c:pt>
                <c:pt idx="22">
                  <c:v>327</c:v>
                </c:pt>
                <c:pt idx="23">
                  <c:v>-110</c:v>
                </c:pt>
                <c:pt idx="24">
                  <c:v>-44</c:v>
                </c:pt>
                <c:pt idx="25">
                  <c:v>-352</c:v>
                </c:pt>
                <c:pt idx="26">
                  <c:v>-733</c:v>
                </c:pt>
                <c:pt idx="27">
                  <c:v>-77</c:v>
                </c:pt>
                <c:pt idx="28">
                  <c:v>-55</c:v>
                </c:pt>
                <c:pt idx="29">
                  <c:v>-159</c:v>
                </c:pt>
                <c:pt idx="30">
                  <c:v>-209</c:v>
                </c:pt>
                <c:pt idx="31">
                  <c:v>-476</c:v>
                </c:pt>
                <c:pt idx="32">
                  <c:v>-477</c:v>
                </c:pt>
                <c:pt idx="33">
                  <c:v>104</c:v>
                </c:pt>
                <c:pt idx="34">
                  <c:v>-165</c:v>
                </c:pt>
                <c:pt idx="35">
                  <c:v>-142</c:v>
                </c:pt>
                <c:pt idx="36">
                  <c:v>305</c:v>
                </c:pt>
                <c:pt idx="37">
                  <c:v>-126</c:v>
                </c:pt>
                <c:pt idx="38">
                  <c:v>116</c:v>
                </c:pt>
                <c:pt idx="39">
                  <c:v>416</c:v>
                </c:pt>
                <c:pt idx="40">
                  <c:v>413</c:v>
                </c:pt>
                <c:pt idx="41">
                  <c:v>146</c:v>
                </c:pt>
                <c:pt idx="42">
                  <c:v>-585</c:v>
                </c:pt>
                <c:pt idx="43">
                  <c:v>-642</c:v>
                </c:pt>
                <c:pt idx="44">
                  <c:v>15</c:v>
                </c:pt>
                <c:pt idx="45">
                  <c:v>-546</c:v>
                </c:pt>
              </c:numCache>
            </c:numRef>
          </c:val>
          <c:smooth val="0"/>
          <c:extLst>
            <c:ext xmlns:c16="http://schemas.microsoft.com/office/drawing/2014/chart" uri="{C3380CC4-5D6E-409C-BE32-E72D297353CC}">
              <c16:uniqueId val="{00000004-BB2C-4F19-B883-8807F6BF5A8E}"/>
            </c:ext>
          </c:extLst>
        </c:ser>
        <c:ser>
          <c:idx val="5"/>
          <c:order val="5"/>
          <c:tx>
            <c:strRef>
              <c:f>g000001_C19_VIC_3_A3_cluster_00!$A$6</c:f>
              <c:strCache>
                <c:ptCount val="1"/>
                <c:pt idx="0">
                  <c:v>g000024_C19_VIC_97_E1</c:v>
                </c:pt>
              </c:strCache>
            </c:strRef>
          </c:tx>
          <c:spPr>
            <a:ln w="28575" cap="rnd">
              <a:solidFill>
                <a:schemeClr val="accent6"/>
              </a:solidFill>
              <a:round/>
            </a:ln>
            <a:effectLst/>
          </c:spPr>
          <c:marker>
            <c:symbol val="none"/>
          </c:marker>
          <c:val>
            <c:numRef>
              <c:f>g000001_C19_VIC_3_A3_cluster_00!$B$6:$AU$6</c:f>
              <c:numCache>
                <c:formatCode>General</c:formatCode>
                <c:ptCount val="46"/>
                <c:pt idx="0">
                  <c:v>-322</c:v>
                </c:pt>
                <c:pt idx="1">
                  <c:v>-515</c:v>
                </c:pt>
                <c:pt idx="2">
                  <c:v>-435</c:v>
                </c:pt>
                <c:pt idx="3">
                  <c:v>-94</c:v>
                </c:pt>
                <c:pt idx="4">
                  <c:v>-153</c:v>
                </c:pt>
                <c:pt idx="5">
                  <c:v>-13</c:v>
                </c:pt>
                <c:pt idx="6">
                  <c:v>-150</c:v>
                </c:pt>
                <c:pt idx="7">
                  <c:v>-59</c:v>
                </c:pt>
                <c:pt idx="8">
                  <c:v>-71</c:v>
                </c:pt>
                <c:pt idx="9">
                  <c:v>-167</c:v>
                </c:pt>
                <c:pt idx="10">
                  <c:v>219</c:v>
                </c:pt>
                <c:pt idx="11">
                  <c:v>63</c:v>
                </c:pt>
                <c:pt idx="12">
                  <c:v>-98</c:v>
                </c:pt>
                <c:pt idx="13">
                  <c:v>-280</c:v>
                </c:pt>
                <c:pt idx="14">
                  <c:v>-18</c:v>
                </c:pt>
                <c:pt idx="15">
                  <c:v>-183</c:v>
                </c:pt>
                <c:pt idx="16">
                  <c:v>-59</c:v>
                </c:pt>
                <c:pt idx="17">
                  <c:v>332</c:v>
                </c:pt>
                <c:pt idx="18">
                  <c:v>319</c:v>
                </c:pt>
                <c:pt idx="19">
                  <c:v>56</c:v>
                </c:pt>
                <c:pt idx="20">
                  <c:v>-302</c:v>
                </c:pt>
                <c:pt idx="21">
                  <c:v>-325</c:v>
                </c:pt>
                <c:pt idx="22">
                  <c:v>-16</c:v>
                </c:pt>
                <c:pt idx="23">
                  <c:v>-158</c:v>
                </c:pt>
                <c:pt idx="24">
                  <c:v>-67</c:v>
                </c:pt>
                <c:pt idx="25">
                  <c:v>206</c:v>
                </c:pt>
                <c:pt idx="26">
                  <c:v>376</c:v>
                </c:pt>
                <c:pt idx="27">
                  <c:v>160</c:v>
                </c:pt>
                <c:pt idx="28">
                  <c:v>-2</c:v>
                </c:pt>
                <c:pt idx="29">
                  <c:v>212</c:v>
                </c:pt>
                <c:pt idx="30">
                  <c:v>-12</c:v>
                </c:pt>
                <c:pt idx="31">
                  <c:v>-152</c:v>
                </c:pt>
                <c:pt idx="32">
                  <c:v>265</c:v>
                </c:pt>
                <c:pt idx="33">
                  <c:v>308</c:v>
                </c:pt>
                <c:pt idx="34">
                  <c:v>336</c:v>
                </c:pt>
                <c:pt idx="35">
                  <c:v>74</c:v>
                </c:pt>
                <c:pt idx="36">
                  <c:v>328</c:v>
                </c:pt>
                <c:pt idx="37">
                  <c:v>592</c:v>
                </c:pt>
                <c:pt idx="38">
                  <c:v>500</c:v>
                </c:pt>
                <c:pt idx="39">
                  <c:v>351</c:v>
                </c:pt>
                <c:pt idx="40">
                  <c:v>64</c:v>
                </c:pt>
                <c:pt idx="41">
                  <c:v>-306</c:v>
                </c:pt>
                <c:pt idx="42">
                  <c:v>-687</c:v>
                </c:pt>
                <c:pt idx="43">
                  <c:v>-618</c:v>
                </c:pt>
                <c:pt idx="44">
                  <c:v>-862</c:v>
                </c:pt>
                <c:pt idx="45">
                  <c:v>-1162</c:v>
                </c:pt>
              </c:numCache>
            </c:numRef>
          </c:val>
          <c:smooth val="0"/>
          <c:extLst>
            <c:ext xmlns:c16="http://schemas.microsoft.com/office/drawing/2014/chart" uri="{C3380CC4-5D6E-409C-BE32-E72D297353CC}">
              <c16:uniqueId val="{00000005-BB2C-4F19-B883-8807F6BF5A8E}"/>
            </c:ext>
          </c:extLst>
        </c:ser>
        <c:ser>
          <c:idx val="6"/>
          <c:order val="6"/>
          <c:tx>
            <c:strRef>
              <c:f>g000001_C19_VIC_3_A3_cluster_00!$A$7</c:f>
              <c:strCache>
                <c:ptCount val="1"/>
                <c:pt idx="0">
                  <c:v>g000028_C19_VIC_81_D9</c:v>
                </c:pt>
              </c:strCache>
            </c:strRef>
          </c:tx>
          <c:spPr>
            <a:ln w="28575" cap="rnd">
              <a:solidFill>
                <a:schemeClr val="accent1">
                  <a:lumMod val="60000"/>
                </a:schemeClr>
              </a:solidFill>
              <a:round/>
            </a:ln>
            <a:effectLst/>
          </c:spPr>
          <c:marker>
            <c:symbol val="none"/>
          </c:marker>
          <c:val>
            <c:numRef>
              <c:f>g000001_C19_VIC_3_A3_cluster_00!$B$7:$AU$7</c:f>
              <c:numCache>
                <c:formatCode>General</c:formatCode>
                <c:ptCount val="46"/>
                <c:pt idx="0">
                  <c:v>-2018</c:v>
                </c:pt>
                <c:pt idx="1">
                  <c:v>-1646</c:v>
                </c:pt>
                <c:pt idx="2">
                  <c:v>-1090</c:v>
                </c:pt>
                <c:pt idx="3">
                  <c:v>-545</c:v>
                </c:pt>
                <c:pt idx="4">
                  <c:v>-587</c:v>
                </c:pt>
                <c:pt idx="5">
                  <c:v>-397</c:v>
                </c:pt>
                <c:pt idx="6">
                  <c:v>138</c:v>
                </c:pt>
                <c:pt idx="7">
                  <c:v>60</c:v>
                </c:pt>
                <c:pt idx="8">
                  <c:v>110</c:v>
                </c:pt>
                <c:pt idx="9">
                  <c:v>272</c:v>
                </c:pt>
                <c:pt idx="10">
                  <c:v>316</c:v>
                </c:pt>
                <c:pt idx="11">
                  <c:v>156</c:v>
                </c:pt>
                <c:pt idx="12">
                  <c:v>320</c:v>
                </c:pt>
                <c:pt idx="13">
                  <c:v>226</c:v>
                </c:pt>
                <c:pt idx="14">
                  <c:v>365</c:v>
                </c:pt>
                <c:pt idx="15">
                  <c:v>115</c:v>
                </c:pt>
                <c:pt idx="16">
                  <c:v>-137</c:v>
                </c:pt>
                <c:pt idx="17">
                  <c:v>-41</c:v>
                </c:pt>
                <c:pt idx="18">
                  <c:v>63</c:v>
                </c:pt>
                <c:pt idx="19">
                  <c:v>45</c:v>
                </c:pt>
                <c:pt idx="20">
                  <c:v>-112</c:v>
                </c:pt>
                <c:pt idx="21">
                  <c:v>-342</c:v>
                </c:pt>
                <c:pt idx="22">
                  <c:v>-221</c:v>
                </c:pt>
                <c:pt idx="23">
                  <c:v>-257</c:v>
                </c:pt>
                <c:pt idx="24">
                  <c:v>-90</c:v>
                </c:pt>
                <c:pt idx="25">
                  <c:v>-155</c:v>
                </c:pt>
                <c:pt idx="26">
                  <c:v>-250</c:v>
                </c:pt>
                <c:pt idx="27">
                  <c:v>-359</c:v>
                </c:pt>
                <c:pt idx="28">
                  <c:v>-109</c:v>
                </c:pt>
                <c:pt idx="29">
                  <c:v>-111</c:v>
                </c:pt>
                <c:pt idx="30">
                  <c:v>-212</c:v>
                </c:pt>
                <c:pt idx="31">
                  <c:v>-141</c:v>
                </c:pt>
                <c:pt idx="32">
                  <c:v>-123</c:v>
                </c:pt>
                <c:pt idx="33">
                  <c:v>92</c:v>
                </c:pt>
                <c:pt idx="34">
                  <c:v>260</c:v>
                </c:pt>
                <c:pt idx="35">
                  <c:v>379</c:v>
                </c:pt>
                <c:pt idx="36">
                  <c:v>593</c:v>
                </c:pt>
                <c:pt idx="37">
                  <c:v>504</c:v>
                </c:pt>
                <c:pt idx="38">
                  <c:v>567</c:v>
                </c:pt>
                <c:pt idx="39">
                  <c:v>350</c:v>
                </c:pt>
                <c:pt idx="40">
                  <c:v>-101</c:v>
                </c:pt>
                <c:pt idx="41">
                  <c:v>-371</c:v>
                </c:pt>
                <c:pt idx="42">
                  <c:v>-36</c:v>
                </c:pt>
                <c:pt idx="43">
                  <c:v>-206</c:v>
                </c:pt>
                <c:pt idx="44">
                  <c:v>-572</c:v>
                </c:pt>
                <c:pt idx="45">
                  <c:v>-958</c:v>
                </c:pt>
              </c:numCache>
            </c:numRef>
          </c:val>
          <c:smooth val="0"/>
          <c:extLst>
            <c:ext xmlns:c16="http://schemas.microsoft.com/office/drawing/2014/chart" uri="{C3380CC4-5D6E-409C-BE32-E72D297353CC}">
              <c16:uniqueId val="{00000006-BB2C-4F19-B883-8807F6BF5A8E}"/>
            </c:ext>
          </c:extLst>
        </c:ser>
        <c:ser>
          <c:idx val="7"/>
          <c:order val="7"/>
          <c:tx>
            <c:strRef>
              <c:f>g000001_C19_VIC_3_A3_cluster_00!$A$8</c:f>
              <c:strCache>
                <c:ptCount val="1"/>
                <c:pt idx="0">
                  <c:v>g000028_C19_VIC_83_D11</c:v>
                </c:pt>
              </c:strCache>
            </c:strRef>
          </c:tx>
          <c:spPr>
            <a:ln w="28575" cap="rnd">
              <a:solidFill>
                <a:schemeClr val="accent2">
                  <a:lumMod val="60000"/>
                </a:schemeClr>
              </a:solidFill>
              <a:round/>
            </a:ln>
            <a:effectLst/>
          </c:spPr>
          <c:marker>
            <c:symbol val="none"/>
          </c:marker>
          <c:val>
            <c:numRef>
              <c:f>g000001_C19_VIC_3_A3_cluster_00!$B$8:$AU$8</c:f>
              <c:numCache>
                <c:formatCode>General</c:formatCode>
                <c:ptCount val="46"/>
                <c:pt idx="0">
                  <c:v>-1448</c:v>
                </c:pt>
                <c:pt idx="1">
                  <c:v>-1239</c:v>
                </c:pt>
                <c:pt idx="2">
                  <c:v>-315</c:v>
                </c:pt>
                <c:pt idx="3">
                  <c:v>-107</c:v>
                </c:pt>
                <c:pt idx="4">
                  <c:v>-294</c:v>
                </c:pt>
                <c:pt idx="5">
                  <c:v>-182</c:v>
                </c:pt>
                <c:pt idx="6">
                  <c:v>343</c:v>
                </c:pt>
                <c:pt idx="7">
                  <c:v>385</c:v>
                </c:pt>
                <c:pt idx="8">
                  <c:v>232</c:v>
                </c:pt>
                <c:pt idx="9">
                  <c:v>304</c:v>
                </c:pt>
                <c:pt idx="10">
                  <c:v>420</c:v>
                </c:pt>
                <c:pt idx="11">
                  <c:v>673</c:v>
                </c:pt>
                <c:pt idx="12">
                  <c:v>589</c:v>
                </c:pt>
                <c:pt idx="13">
                  <c:v>407</c:v>
                </c:pt>
                <c:pt idx="14">
                  <c:v>211</c:v>
                </c:pt>
                <c:pt idx="15">
                  <c:v>-326</c:v>
                </c:pt>
                <c:pt idx="16">
                  <c:v>-519</c:v>
                </c:pt>
                <c:pt idx="17">
                  <c:v>68</c:v>
                </c:pt>
                <c:pt idx="18">
                  <c:v>81</c:v>
                </c:pt>
                <c:pt idx="19">
                  <c:v>-359</c:v>
                </c:pt>
                <c:pt idx="20">
                  <c:v>-598</c:v>
                </c:pt>
                <c:pt idx="21">
                  <c:v>-305</c:v>
                </c:pt>
                <c:pt idx="22">
                  <c:v>-412</c:v>
                </c:pt>
                <c:pt idx="23">
                  <c:v>-308</c:v>
                </c:pt>
                <c:pt idx="24">
                  <c:v>-412</c:v>
                </c:pt>
                <c:pt idx="25">
                  <c:v>-411</c:v>
                </c:pt>
                <c:pt idx="26">
                  <c:v>-465</c:v>
                </c:pt>
                <c:pt idx="27">
                  <c:v>-252</c:v>
                </c:pt>
                <c:pt idx="28">
                  <c:v>-363</c:v>
                </c:pt>
                <c:pt idx="29">
                  <c:v>-305</c:v>
                </c:pt>
                <c:pt idx="30">
                  <c:v>-290</c:v>
                </c:pt>
                <c:pt idx="31">
                  <c:v>-494</c:v>
                </c:pt>
                <c:pt idx="32">
                  <c:v>-349</c:v>
                </c:pt>
                <c:pt idx="33">
                  <c:v>-361</c:v>
                </c:pt>
                <c:pt idx="34">
                  <c:v>46</c:v>
                </c:pt>
                <c:pt idx="35">
                  <c:v>221</c:v>
                </c:pt>
                <c:pt idx="36">
                  <c:v>734</c:v>
                </c:pt>
                <c:pt idx="37">
                  <c:v>815</c:v>
                </c:pt>
                <c:pt idx="38">
                  <c:v>694</c:v>
                </c:pt>
                <c:pt idx="39">
                  <c:v>410</c:v>
                </c:pt>
                <c:pt idx="40">
                  <c:v>112</c:v>
                </c:pt>
                <c:pt idx="41">
                  <c:v>274</c:v>
                </c:pt>
                <c:pt idx="42">
                  <c:v>225</c:v>
                </c:pt>
                <c:pt idx="43">
                  <c:v>21</c:v>
                </c:pt>
                <c:pt idx="44">
                  <c:v>-260</c:v>
                </c:pt>
                <c:pt idx="45">
                  <c:v>-642</c:v>
                </c:pt>
              </c:numCache>
            </c:numRef>
          </c:val>
          <c:smooth val="0"/>
          <c:extLst>
            <c:ext xmlns:c16="http://schemas.microsoft.com/office/drawing/2014/chart" uri="{C3380CC4-5D6E-409C-BE32-E72D297353CC}">
              <c16:uniqueId val="{00000007-BB2C-4F19-B883-8807F6BF5A8E}"/>
            </c:ext>
          </c:extLst>
        </c:ser>
        <c:ser>
          <c:idx val="8"/>
          <c:order val="8"/>
          <c:tx>
            <c:strRef>
              <c:f>g000001_C19_VIC_3_A3_cluster_00!$A$9</c:f>
              <c:strCache>
                <c:ptCount val="1"/>
                <c:pt idx="0">
                  <c:v>g000037_C19_VIC_252_K12</c:v>
                </c:pt>
              </c:strCache>
            </c:strRef>
          </c:tx>
          <c:spPr>
            <a:ln w="28575" cap="rnd">
              <a:solidFill>
                <a:schemeClr val="accent3">
                  <a:lumMod val="60000"/>
                </a:schemeClr>
              </a:solidFill>
              <a:round/>
            </a:ln>
            <a:effectLst/>
          </c:spPr>
          <c:marker>
            <c:symbol val="none"/>
          </c:marker>
          <c:val>
            <c:numRef>
              <c:f>g000001_C19_VIC_3_A3_cluster_00!$B$9:$AU$9</c:f>
              <c:numCache>
                <c:formatCode>General</c:formatCode>
                <c:ptCount val="46"/>
                <c:pt idx="0">
                  <c:v>-394</c:v>
                </c:pt>
                <c:pt idx="1">
                  <c:v>-433</c:v>
                </c:pt>
                <c:pt idx="2">
                  <c:v>-324</c:v>
                </c:pt>
                <c:pt idx="3">
                  <c:v>-140</c:v>
                </c:pt>
                <c:pt idx="4">
                  <c:v>-92</c:v>
                </c:pt>
                <c:pt idx="5">
                  <c:v>-210</c:v>
                </c:pt>
                <c:pt idx="6">
                  <c:v>-178</c:v>
                </c:pt>
                <c:pt idx="7">
                  <c:v>236</c:v>
                </c:pt>
                <c:pt idx="8">
                  <c:v>322</c:v>
                </c:pt>
                <c:pt idx="9">
                  <c:v>174</c:v>
                </c:pt>
                <c:pt idx="10">
                  <c:v>158</c:v>
                </c:pt>
                <c:pt idx="11">
                  <c:v>234</c:v>
                </c:pt>
                <c:pt idx="12">
                  <c:v>-18</c:v>
                </c:pt>
                <c:pt idx="13">
                  <c:v>-250</c:v>
                </c:pt>
                <c:pt idx="14">
                  <c:v>33</c:v>
                </c:pt>
                <c:pt idx="15">
                  <c:v>185</c:v>
                </c:pt>
                <c:pt idx="16">
                  <c:v>-19</c:v>
                </c:pt>
                <c:pt idx="17">
                  <c:v>107</c:v>
                </c:pt>
                <c:pt idx="18">
                  <c:v>281</c:v>
                </c:pt>
                <c:pt idx="19">
                  <c:v>72</c:v>
                </c:pt>
                <c:pt idx="20">
                  <c:v>-18</c:v>
                </c:pt>
                <c:pt idx="21">
                  <c:v>-577</c:v>
                </c:pt>
                <c:pt idx="22">
                  <c:v>-821</c:v>
                </c:pt>
                <c:pt idx="23">
                  <c:v>-274</c:v>
                </c:pt>
                <c:pt idx="24">
                  <c:v>-258</c:v>
                </c:pt>
                <c:pt idx="25">
                  <c:v>-133</c:v>
                </c:pt>
                <c:pt idx="26">
                  <c:v>269</c:v>
                </c:pt>
                <c:pt idx="27">
                  <c:v>126</c:v>
                </c:pt>
                <c:pt idx="28">
                  <c:v>-215</c:v>
                </c:pt>
                <c:pt idx="29">
                  <c:v>-286</c:v>
                </c:pt>
                <c:pt idx="30">
                  <c:v>-444</c:v>
                </c:pt>
                <c:pt idx="31">
                  <c:v>-196</c:v>
                </c:pt>
                <c:pt idx="32">
                  <c:v>201</c:v>
                </c:pt>
                <c:pt idx="33">
                  <c:v>294</c:v>
                </c:pt>
                <c:pt idx="34">
                  <c:v>288</c:v>
                </c:pt>
                <c:pt idx="35">
                  <c:v>690</c:v>
                </c:pt>
                <c:pt idx="36">
                  <c:v>681</c:v>
                </c:pt>
                <c:pt idx="37">
                  <c:v>535</c:v>
                </c:pt>
                <c:pt idx="38">
                  <c:v>245</c:v>
                </c:pt>
                <c:pt idx="39">
                  <c:v>36</c:v>
                </c:pt>
                <c:pt idx="40">
                  <c:v>-226</c:v>
                </c:pt>
                <c:pt idx="41">
                  <c:v>22</c:v>
                </c:pt>
                <c:pt idx="42">
                  <c:v>0</c:v>
                </c:pt>
                <c:pt idx="43">
                  <c:v>-374</c:v>
                </c:pt>
                <c:pt idx="44">
                  <c:v>-598</c:v>
                </c:pt>
                <c:pt idx="45">
                  <c:v>-437</c:v>
                </c:pt>
              </c:numCache>
            </c:numRef>
          </c:val>
          <c:smooth val="0"/>
          <c:extLst>
            <c:ext xmlns:c16="http://schemas.microsoft.com/office/drawing/2014/chart" uri="{C3380CC4-5D6E-409C-BE32-E72D297353CC}">
              <c16:uniqueId val="{00000008-BB2C-4F19-B883-8807F6BF5A8E}"/>
            </c:ext>
          </c:extLst>
        </c:ser>
        <c:ser>
          <c:idx val="9"/>
          <c:order val="9"/>
          <c:tx>
            <c:strRef>
              <c:f>g000001_C19_VIC_3_A3_cluster_00!$A$10</c:f>
              <c:strCache>
                <c:ptCount val="1"/>
                <c:pt idx="0">
                  <c:v>g000045_C19_VIC_62_F2</c:v>
                </c:pt>
              </c:strCache>
            </c:strRef>
          </c:tx>
          <c:spPr>
            <a:ln w="28575" cap="rnd">
              <a:solidFill>
                <a:schemeClr val="accent4">
                  <a:lumMod val="60000"/>
                </a:schemeClr>
              </a:solidFill>
              <a:round/>
            </a:ln>
            <a:effectLst/>
          </c:spPr>
          <c:marker>
            <c:symbol val="none"/>
          </c:marker>
          <c:val>
            <c:numRef>
              <c:f>g000001_C19_VIC_3_A3_cluster_00!$B$10:$AU$10</c:f>
              <c:numCache>
                <c:formatCode>General</c:formatCode>
                <c:ptCount val="46"/>
                <c:pt idx="0">
                  <c:v>-2576</c:v>
                </c:pt>
                <c:pt idx="1">
                  <c:v>-2493</c:v>
                </c:pt>
                <c:pt idx="2">
                  <c:v>-1299</c:v>
                </c:pt>
                <c:pt idx="3">
                  <c:v>-1120</c:v>
                </c:pt>
                <c:pt idx="4">
                  <c:v>-882</c:v>
                </c:pt>
                <c:pt idx="5">
                  <c:v>-363</c:v>
                </c:pt>
                <c:pt idx="6">
                  <c:v>-3</c:v>
                </c:pt>
                <c:pt idx="7">
                  <c:v>443</c:v>
                </c:pt>
                <c:pt idx="8">
                  <c:v>389</c:v>
                </c:pt>
                <c:pt idx="9">
                  <c:v>58</c:v>
                </c:pt>
                <c:pt idx="10">
                  <c:v>106</c:v>
                </c:pt>
                <c:pt idx="11">
                  <c:v>-167</c:v>
                </c:pt>
                <c:pt idx="12">
                  <c:v>-143</c:v>
                </c:pt>
                <c:pt idx="13">
                  <c:v>-323</c:v>
                </c:pt>
                <c:pt idx="14">
                  <c:v>-40</c:v>
                </c:pt>
                <c:pt idx="15">
                  <c:v>544</c:v>
                </c:pt>
                <c:pt idx="16">
                  <c:v>335</c:v>
                </c:pt>
                <c:pt idx="17">
                  <c:v>307</c:v>
                </c:pt>
                <c:pt idx="18">
                  <c:v>94</c:v>
                </c:pt>
                <c:pt idx="19">
                  <c:v>428</c:v>
                </c:pt>
                <c:pt idx="20">
                  <c:v>273</c:v>
                </c:pt>
                <c:pt idx="21">
                  <c:v>-229</c:v>
                </c:pt>
                <c:pt idx="22">
                  <c:v>-436</c:v>
                </c:pt>
                <c:pt idx="23">
                  <c:v>-301</c:v>
                </c:pt>
                <c:pt idx="24">
                  <c:v>-433</c:v>
                </c:pt>
                <c:pt idx="25">
                  <c:v>170</c:v>
                </c:pt>
                <c:pt idx="26">
                  <c:v>-490</c:v>
                </c:pt>
                <c:pt idx="27">
                  <c:v>-963</c:v>
                </c:pt>
                <c:pt idx="28">
                  <c:v>-295</c:v>
                </c:pt>
                <c:pt idx="29">
                  <c:v>474</c:v>
                </c:pt>
                <c:pt idx="30">
                  <c:v>182</c:v>
                </c:pt>
                <c:pt idx="31">
                  <c:v>-80</c:v>
                </c:pt>
                <c:pt idx="32">
                  <c:v>532</c:v>
                </c:pt>
                <c:pt idx="33">
                  <c:v>691</c:v>
                </c:pt>
                <c:pt idx="34">
                  <c:v>486</c:v>
                </c:pt>
                <c:pt idx="35">
                  <c:v>515</c:v>
                </c:pt>
                <c:pt idx="36">
                  <c:v>697</c:v>
                </c:pt>
                <c:pt idx="37">
                  <c:v>364</c:v>
                </c:pt>
                <c:pt idx="38">
                  <c:v>236</c:v>
                </c:pt>
                <c:pt idx="39">
                  <c:v>22</c:v>
                </c:pt>
                <c:pt idx="40">
                  <c:v>-197</c:v>
                </c:pt>
                <c:pt idx="41">
                  <c:v>-299</c:v>
                </c:pt>
                <c:pt idx="42">
                  <c:v>-609</c:v>
                </c:pt>
                <c:pt idx="43">
                  <c:v>-682</c:v>
                </c:pt>
                <c:pt idx="44">
                  <c:v>-413</c:v>
                </c:pt>
                <c:pt idx="45">
                  <c:v>-452</c:v>
                </c:pt>
              </c:numCache>
            </c:numRef>
          </c:val>
          <c:smooth val="0"/>
          <c:extLst>
            <c:ext xmlns:c16="http://schemas.microsoft.com/office/drawing/2014/chart" uri="{C3380CC4-5D6E-409C-BE32-E72D297353CC}">
              <c16:uniqueId val="{00000009-BB2C-4F19-B883-8807F6BF5A8E}"/>
            </c:ext>
          </c:extLst>
        </c:ser>
        <c:dLbls>
          <c:showLegendKey val="0"/>
          <c:showVal val="0"/>
          <c:showCatName val="0"/>
          <c:showSerName val="0"/>
          <c:showPercent val="0"/>
          <c:showBubbleSize val="0"/>
        </c:dLbls>
        <c:smooth val="0"/>
        <c:axId val="843567712"/>
        <c:axId val="843570208"/>
      </c:lineChart>
      <c:catAx>
        <c:axId val="84356771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3570208"/>
        <c:crosses val="autoZero"/>
        <c:auto val="1"/>
        <c:lblAlgn val="ctr"/>
        <c:lblOffset val="100"/>
        <c:noMultiLvlLbl val="0"/>
      </c:catAx>
      <c:valAx>
        <c:axId val="843570208"/>
        <c:scaling>
          <c:orientation val="minMax"/>
          <c:max val="2000"/>
          <c:min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3567712"/>
        <c:crosses val="autoZero"/>
        <c:crossBetween val="between"/>
      </c:valAx>
      <c:spPr>
        <a:noFill/>
        <a:ln>
          <a:noFill/>
        </a:ln>
        <a:effectLst/>
      </c:spPr>
    </c:plotArea>
    <c:legend>
      <c:legendPos val="b"/>
      <c:layout>
        <c:manualLayout>
          <c:xMode val="edge"/>
          <c:yMode val="edge"/>
          <c:x val="0.1615142196922012"/>
          <c:y val="0.45550535001274128"/>
          <c:w val="0.7179972451878357"/>
          <c:h val="0.49375143728041243"/>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1D819-4837-49B9-96D2-DE5826CCD9C3}"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BF54A8-6ED5-4DE6-82BC-15F0907D5BD8}" type="slidenum">
              <a:rPr lang="en-US" smtClean="0"/>
              <a:t>‹#›</a:t>
            </a:fld>
            <a:endParaRPr lang="en-US"/>
          </a:p>
        </p:txBody>
      </p:sp>
    </p:spTree>
    <p:extLst>
      <p:ext uri="{BB962C8B-B14F-4D97-AF65-F5344CB8AC3E}">
        <p14:creationId xmlns:p14="http://schemas.microsoft.com/office/powerpoint/2010/main" val="3551711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process of our report review I noticed several anomalous curves with appropriate names and explanations.</a:t>
            </a:r>
          </a:p>
          <a:p>
            <a:endParaRPr lang="en-US" dirty="0"/>
          </a:p>
          <a:p>
            <a:r>
              <a:rPr lang="en-US" dirty="0"/>
              <a:t>Sometimes we ourself involved in preparation of reports on our own using some of the automated scripts written by our offsite team in order to give a quick to R &amp; D team. </a:t>
            </a:r>
          </a:p>
          <a:p>
            <a:endParaRPr lang="en-US" dirty="0"/>
          </a:p>
          <a:p>
            <a:r>
              <a:rPr lang="en-US" dirty="0"/>
              <a:t>As explained by experts the anomalous curves are labeled as clear, contaminated, bubble, weak Amp, baseline problem, water falls and revers water-falls, cross reactivity of dyes etc.</a:t>
            </a:r>
          </a:p>
          <a:p>
            <a:endParaRPr lang="en-US" dirty="0"/>
          </a:p>
          <a:p>
            <a:r>
              <a:rPr lang="en-US" dirty="0"/>
              <a:t>Presentations from experts have shown such problems.</a:t>
            </a:r>
          </a:p>
          <a:p>
            <a:endParaRPr lang="en-US" dirty="0"/>
          </a:p>
          <a:p>
            <a:r>
              <a:rPr lang="en-US" dirty="0"/>
              <a:t>Example of week Amps of different magnitude, base-line problem of several kind.</a:t>
            </a:r>
          </a:p>
        </p:txBody>
      </p:sp>
      <p:sp>
        <p:nvSpPr>
          <p:cNvPr id="4" name="Slide Number Placeholder 3"/>
          <p:cNvSpPr>
            <a:spLocks noGrp="1"/>
          </p:cNvSpPr>
          <p:nvPr>
            <p:ph type="sldNum" sz="quarter" idx="5"/>
          </p:nvPr>
        </p:nvSpPr>
        <p:spPr/>
        <p:txBody>
          <a:bodyPr/>
          <a:lstStyle/>
          <a:p>
            <a:fld id="{0B27FB60-5FEE-42DE-9237-41F4B5BE7192}" type="slidenum">
              <a:rPr lang="en-US" smtClean="0"/>
              <a:t>2</a:t>
            </a:fld>
            <a:endParaRPr lang="en-US"/>
          </a:p>
        </p:txBody>
      </p:sp>
    </p:spTree>
    <p:extLst>
      <p:ext uri="{BB962C8B-B14F-4D97-AF65-F5344CB8AC3E}">
        <p14:creationId xmlns:p14="http://schemas.microsoft.com/office/powerpoint/2010/main" val="2595231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27FB60-5FEE-42DE-9237-41F4B5BE7192}" type="slidenum">
              <a:rPr lang="en-US" smtClean="0"/>
              <a:t>8</a:t>
            </a:fld>
            <a:endParaRPr lang="en-US"/>
          </a:p>
        </p:txBody>
      </p:sp>
    </p:spTree>
    <p:extLst>
      <p:ext uri="{BB962C8B-B14F-4D97-AF65-F5344CB8AC3E}">
        <p14:creationId xmlns:p14="http://schemas.microsoft.com/office/powerpoint/2010/main" val="3642056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27FB60-5FEE-42DE-9237-41F4B5BE7192}" type="slidenum">
              <a:rPr lang="en-US" smtClean="0"/>
              <a:t>11</a:t>
            </a:fld>
            <a:endParaRPr lang="en-US"/>
          </a:p>
        </p:txBody>
      </p:sp>
    </p:spTree>
    <p:extLst>
      <p:ext uri="{BB962C8B-B14F-4D97-AF65-F5344CB8AC3E}">
        <p14:creationId xmlns:p14="http://schemas.microsoft.com/office/powerpoint/2010/main" val="2348306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a:t>External disclaimer criteria:</a:t>
            </a:r>
          </a:p>
          <a:p>
            <a:pPr marL="171450" indent="-171450">
              <a:lnSpc>
                <a:spcPct val="140000"/>
              </a:lnSpc>
              <a:buFont typeface="Arial" panose="020B0604020202020204" pitchFamily="34" charset="0"/>
              <a:buChar char="•"/>
            </a:pPr>
            <a:r>
              <a:rPr lang="en-US" sz="900"/>
              <a:t>Before sharing confidential information externally, ensure you have a confidential disclosure agreement (CDA) in place. The </a:t>
            </a:r>
            <a:r>
              <a:rPr lang="en-US" sz="900" b="1"/>
              <a:t>“Proprietary &amp; Confidential” </a:t>
            </a:r>
            <a:r>
              <a:rPr lang="en-US" sz="900"/>
              <a:t>disclaimer does not replace a CDA.</a:t>
            </a:r>
          </a:p>
          <a:p>
            <a:pPr marL="171450" indent="-171450">
              <a:lnSpc>
                <a:spcPct val="140000"/>
              </a:lnSpc>
              <a:buFont typeface="Arial" panose="020B0604020202020204" pitchFamily="34" charset="0"/>
              <a:buChar char="•"/>
            </a:pPr>
            <a:r>
              <a:rPr lang="en-US" sz="900"/>
              <a:t>Before removing the </a:t>
            </a:r>
            <a:r>
              <a:rPr lang="en-US" sz="900" b="1"/>
              <a:t>“Proprietary &amp; Confidential” </a:t>
            </a:r>
            <a:r>
              <a:rPr lang="en-US" sz="90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a:t>If you’re importing slides from the </a:t>
            </a:r>
            <a:r>
              <a:rPr lang="en-US" sz="900">
                <a:hlinkClick r:id="rId2">
                  <a:extLst>
                    <a:ext uri="{A12FA001-AC4F-418D-AE19-62706E023703}">
                      <ahyp:hlinkClr xmlns:ahyp="http://schemas.microsoft.com/office/drawing/2018/hyperlinkcolor" val="tx"/>
                    </a:ext>
                  </a:extLst>
                </a:hlinkClick>
              </a:rPr>
              <a:t>Customer Value Proposition</a:t>
            </a:r>
            <a:r>
              <a:rPr lang="en-US" sz="900"/>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a:solidFill>
                  <a:schemeClr val="bg1"/>
                </a:solidFill>
              </a:rPr>
              <a:t>Important:</a:t>
            </a:r>
            <a:r>
              <a:rPr lang="en-US" sz="1100">
                <a:solidFill>
                  <a:schemeClr val="bg1"/>
                </a:solidFill>
              </a:rPr>
              <a:t> This template contains a default </a:t>
            </a:r>
            <a:r>
              <a:rPr lang="en-US" sz="1100" b="1">
                <a:solidFill>
                  <a:schemeClr val="bg1"/>
                </a:solidFill>
              </a:rPr>
              <a:t>“Proprietary &amp; Confidential” </a:t>
            </a:r>
            <a:r>
              <a:rPr lang="en-US" sz="1100">
                <a:solidFill>
                  <a:schemeClr val="bg1"/>
                </a:solidFill>
              </a:rPr>
              <a:t>disclaimer in the footer. It is designed to protect information that we want to protect as </a:t>
            </a:r>
            <a:r>
              <a:rPr lang="en-US" sz="1100" b="1">
                <a:solidFill>
                  <a:schemeClr val="bg1"/>
                </a:solidFill>
              </a:rPr>
              <a:t>internal use only </a:t>
            </a:r>
            <a:r>
              <a:rPr lang="en-US" sz="1100">
                <a:solidFill>
                  <a:schemeClr val="bg1"/>
                </a:solidFill>
              </a:rPr>
              <a:t>and don't want to share with third parties.  You should use this unless your material meets criteria that would allow it be shared externally.</a:t>
            </a:r>
            <a:br>
              <a:rPr lang="en-US" sz="1100">
                <a:solidFill>
                  <a:schemeClr val="bg1"/>
                </a:solidFill>
              </a:rPr>
            </a:br>
            <a:endParaRPr lang="en-US" sz="1100">
              <a:solidFill>
                <a:schemeClr val="bg1"/>
              </a:solidFill>
            </a:endParaRPr>
          </a:p>
          <a:p>
            <a:pPr defTabSz="914400">
              <a:lnSpc>
                <a:spcPct val="120000"/>
              </a:lnSpc>
              <a:spcBef>
                <a:spcPts val="200"/>
              </a:spcBef>
              <a:buClr>
                <a:schemeClr val="tx2"/>
              </a:buClr>
              <a:buSzPct val="100000"/>
            </a:pPr>
            <a:r>
              <a:rPr lang="en-US" sz="110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a:t>Footer examples</a:t>
            </a:r>
            <a:endParaRPr lang="en-US" sz="1200"/>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799" y="6553200"/>
            <a:ext cx="7619995" cy="304799"/>
          </a:xfrm>
        </p:spPr>
        <p:txBody>
          <a:bodyPr/>
          <a:lstStyle/>
          <a:p>
            <a:r>
              <a:rPr lang="en-US"/>
              <a:t>Proprietary &amp; Confidential |  authoremail@thermofisher.com | 21-October-2020</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a:t>All footers should contain an author’s or group’s email address and publication date for future reference.  </a:t>
            </a:r>
            <a:r>
              <a:rPr lang="en-US" sz="1100" b="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a:t>A </a:t>
            </a:r>
            <a:r>
              <a:rPr lang="en-US" sz="1100" b="1"/>
              <a:t>“</a:t>
            </a:r>
            <a:r>
              <a:rPr lang="en-US" sz="1100" b="1" kern="1200">
                <a:solidFill>
                  <a:schemeClr val="tx1"/>
                </a:solidFill>
                <a:latin typeface="+mn-lt"/>
                <a:ea typeface="+mn-ea"/>
                <a:cs typeface="+mn-cs"/>
              </a:rPr>
              <a:t>For Research Use Only</a:t>
            </a:r>
            <a:r>
              <a:rPr lang="en-US" sz="1100" b="1"/>
              <a:t>” </a:t>
            </a:r>
            <a:r>
              <a:rPr lang="en-US" sz="110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a:solidFill>
                  <a:schemeClr val="accent5"/>
                </a:solidFill>
                <a:latin typeface="+mn-lt"/>
                <a:ea typeface="+mn-ea"/>
                <a:cs typeface="+mn-cs"/>
              </a:rPr>
              <a:t>2020 Template V1 published 5-August-2020</a:t>
            </a:r>
          </a:p>
        </p:txBody>
      </p:sp>
      <p:grpSp>
        <p:nvGrpSpPr>
          <p:cNvPr id="7" name="Group 6">
            <a:extLst>
              <a:ext uri="{FF2B5EF4-FFF2-40B4-BE49-F238E27FC236}">
                <a16:creationId xmlns:a16="http://schemas.microsoft.com/office/drawing/2014/main" id="{B0B1E50A-3432-A641-BCCD-ACF714BEB8A1}"/>
              </a:ext>
            </a:extLst>
          </p:cNvPr>
          <p:cNvGrpSpPr/>
          <p:nvPr userDrawn="1"/>
        </p:nvGrpSpPr>
        <p:grpSpPr>
          <a:xfrm>
            <a:off x="5788335" y="2980949"/>
            <a:ext cx="6281431" cy="592961"/>
            <a:chOff x="5788335" y="3097907"/>
            <a:chExt cx="6281431"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017673" cy="161583"/>
            </a:xfrm>
            <a:prstGeom prst="rect">
              <a:avLst/>
            </a:prstGeom>
          </p:spPr>
          <p:txBody>
            <a:bodyPr wrap="none" lIns="0" tIns="0" rIns="0" bIns="0">
              <a:spAutoFit/>
            </a:bodyPr>
            <a:lstStyle/>
            <a:p>
              <a:r>
                <a:rPr lang="en-US" sz="1050"/>
                <a:t>Proprietary &amp; Confidential | For Research Use Only | </a:t>
              </a:r>
              <a:r>
                <a:rPr lang="en-US" sz="1050" err="1"/>
                <a:t>authoremail@thermofisher.com</a:t>
              </a:r>
              <a:r>
                <a:rPr lang="en-US" sz="1050"/>
                <a:t> | 5-August-2020</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207383" y="3097908"/>
              <a:ext cx="1380506" cy="215444"/>
            </a:xfrm>
            <a:prstGeom prst="rect">
              <a:avLst/>
            </a:prstGeom>
          </p:spPr>
          <p:txBody>
            <a:bodyPr wrap="none">
              <a:spAutoFit/>
            </a:bodyPr>
            <a:lstStyle/>
            <a:p>
              <a:pPr algn="ctr"/>
              <a:r>
                <a:rPr lang="en-US" sz="800" b="1"/>
                <a:t>Author’s email </a:t>
              </a:r>
              <a:r>
                <a:rPr lang="en-US" sz="800" b="0"/>
                <a:t>(Optional)</a:t>
              </a:r>
              <a:endParaRPr lang="en-US" sz="800" b="1"/>
            </a:p>
          </p:txBody>
        </p:sp>
        <p:sp>
          <p:nvSpPr>
            <p:cNvPr id="66" name="Rectangle 65">
              <a:extLst>
                <a:ext uri="{FF2B5EF4-FFF2-40B4-BE49-F238E27FC236}">
                  <a16:creationId xmlns:a16="http://schemas.microsoft.com/office/drawing/2014/main" id="{12AFD803-CD3C-B640-909F-2ABD27360115}"/>
                </a:ext>
              </a:extLst>
            </p:cNvPr>
            <p:cNvSpPr/>
            <p:nvPr/>
          </p:nvSpPr>
          <p:spPr>
            <a:xfrm>
              <a:off x="10666818" y="3097907"/>
              <a:ext cx="1402948" cy="215444"/>
            </a:xfrm>
            <a:prstGeom prst="rect">
              <a:avLst/>
            </a:prstGeom>
          </p:spPr>
          <p:txBody>
            <a:bodyPr wrap="none">
              <a:spAutoFit/>
            </a:bodyPr>
            <a:lstStyle/>
            <a:p>
              <a:pPr algn="ctr"/>
              <a:r>
                <a:rPr lang="en-US" sz="800" b="1"/>
                <a:t>Date published </a:t>
              </a:r>
              <a:r>
                <a:rPr lang="en-US" sz="800" b="0"/>
                <a:t>(Optional)</a:t>
              </a:r>
              <a:endParaRPr lang="en-US" sz="800" b="1"/>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F99E05C5-33FF-2C41-8C38-CD5A5ABAF438}"/>
                </a:ext>
              </a:extLst>
            </p:cNvPr>
            <p:cNvSpPr/>
            <p:nvPr userDrawn="1"/>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DC07A68-BCDB-2843-B8A2-AEB2604FB5C9}"/>
              </a:ext>
            </a:extLst>
          </p:cNvPr>
          <p:cNvGrpSpPr/>
          <p:nvPr userDrawn="1"/>
        </p:nvGrpSpPr>
        <p:grpSpPr>
          <a:xfrm>
            <a:off x="5788334" y="3890006"/>
            <a:ext cx="4643262" cy="582033"/>
            <a:chOff x="5788335" y="3923409"/>
            <a:chExt cx="4643262" cy="582033"/>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398640" cy="161583"/>
            </a:xfrm>
            <a:prstGeom prst="rect">
              <a:avLst/>
            </a:prstGeom>
          </p:spPr>
          <p:txBody>
            <a:bodyPr wrap="none" lIns="0" tIns="0" rIns="0" bIns="0">
              <a:spAutoFit/>
            </a:bodyPr>
            <a:lstStyle/>
            <a:p>
              <a:r>
                <a:rPr lang="en-US" sz="1050"/>
                <a:t>For Research Use Only | </a:t>
              </a:r>
              <a:r>
                <a:rPr lang="en-US" sz="1050" err="1"/>
                <a:t>authoremail@thermofisher.com</a:t>
              </a:r>
              <a:r>
                <a:rPr lang="en-US" sz="1050"/>
                <a:t> | 5-August-2020</a:t>
              </a:r>
            </a:p>
          </p:txBody>
        </p:sp>
        <p:sp>
          <p:nvSpPr>
            <p:cNvPr id="87" name="Rectangle 86">
              <a:extLst>
                <a:ext uri="{FF2B5EF4-FFF2-40B4-BE49-F238E27FC236}">
                  <a16:creationId xmlns:a16="http://schemas.microsoft.com/office/drawing/2014/main" id="{220D7651-D269-A54E-BCE1-39173FB1F79F}"/>
                </a:ext>
              </a:extLst>
            </p:cNvPr>
            <p:cNvSpPr/>
            <p:nvPr userDrawn="1"/>
          </p:nvSpPr>
          <p:spPr>
            <a:xfrm>
              <a:off x="6138216" y="3923412"/>
              <a:ext cx="764953" cy="215444"/>
            </a:xfrm>
            <a:prstGeom prst="rect">
              <a:avLst/>
            </a:prstGeom>
          </p:spPr>
          <p:txBody>
            <a:bodyPr wrap="none">
              <a:spAutoFit/>
            </a:bodyPr>
            <a:lstStyle/>
            <a:p>
              <a:pPr algn="ctr"/>
              <a:r>
                <a:rPr lang="en-US" sz="800" b="1"/>
                <a:t>Disclaimers</a:t>
              </a:r>
            </a:p>
          </p:txBody>
        </p:sp>
        <p:sp>
          <p:nvSpPr>
            <p:cNvPr id="88" name="Rectangle 87">
              <a:extLst>
                <a:ext uri="{FF2B5EF4-FFF2-40B4-BE49-F238E27FC236}">
                  <a16:creationId xmlns:a16="http://schemas.microsoft.com/office/drawing/2014/main" id="{20E99F6E-6B65-1E43-8606-EC8AA34E2356}"/>
                </a:ext>
              </a:extLst>
            </p:cNvPr>
            <p:cNvSpPr/>
            <p:nvPr userDrawn="1"/>
          </p:nvSpPr>
          <p:spPr>
            <a:xfrm>
              <a:off x="7583652" y="3923410"/>
              <a:ext cx="1380507" cy="215444"/>
            </a:xfrm>
            <a:prstGeom prst="rect">
              <a:avLst/>
            </a:prstGeom>
          </p:spPr>
          <p:txBody>
            <a:bodyPr wrap="none">
              <a:spAutoFit/>
            </a:bodyPr>
            <a:lstStyle/>
            <a:p>
              <a:pPr algn="ctr"/>
              <a:r>
                <a:rPr lang="en-US" sz="800" b="1"/>
                <a:t>Author’s email</a:t>
              </a:r>
              <a:r>
                <a:rPr lang="en-US" sz="800" b="0"/>
                <a:t> (Optional)</a:t>
              </a:r>
              <a:endParaRPr lang="en-US" sz="800" b="1"/>
            </a:p>
          </p:txBody>
        </p:sp>
        <p:sp>
          <p:nvSpPr>
            <p:cNvPr id="89" name="Rectangle 88">
              <a:extLst>
                <a:ext uri="{FF2B5EF4-FFF2-40B4-BE49-F238E27FC236}">
                  <a16:creationId xmlns:a16="http://schemas.microsoft.com/office/drawing/2014/main" id="{11DDA901-77B4-C14D-A259-991F339BCE31}"/>
                </a:ext>
              </a:extLst>
            </p:cNvPr>
            <p:cNvSpPr/>
            <p:nvPr userDrawn="1"/>
          </p:nvSpPr>
          <p:spPr>
            <a:xfrm>
              <a:off x="9028648" y="3923409"/>
              <a:ext cx="1402949" cy="215444"/>
            </a:xfrm>
            <a:prstGeom prst="rect">
              <a:avLst/>
            </a:prstGeom>
          </p:spPr>
          <p:txBody>
            <a:bodyPr wrap="none">
              <a:spAutoFit/>
            </a:bodyPr>
            <a:lstStyle/>
            <a:p>
              <a:pPr algn="ctr"/>
              <a:r>
                <a:rPr lang="en-US" sz="800" b="1"/>
                <a:t>Date published</a:t>
              </a:r>
              <a:r>
                <a:rPr lang="en-US" sz="800" b="0"/>
                <a:t> (Optional)</a:t>
              </a:r>
              <a:endParaRPr lang="en-US" sz="800" b="1"/>
            </a:p>
          </p:txBody>
        </p:sp>
        <p:sp>
          <p:nvSpPr>
            <p:cNvPr id="90" name="Left Brace 89">
              <a:extLst>
                <a:ext uri="{FF2B5EF4-FFF2-40B4-BE49-F238E27FC236}">
                  <a16:creationId xmlns:a16="http://schemas.microsoft.com/office/drawing/2014/main" id="{CF3AA15B-0D57-184C-A86A-FEB4A0B54E61}"/>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91627E8E-568F-1747-A212-4664A2213D18}"/>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Left Brace 91">
              <a:extLst>
                <a:ext uri="{FF2B5EF4-FFF2-40B4-BE49-F238E27FC236}">
                  <a16:creationId xmlns:a16="http://schemas.microsoft.com/office/drawing/2014/main" id="{B0909EE3-0761-E34E-81D3-9D5CC6CCA561}"/>
                </a:ext>
              </a:extLst>
            </p:cNvPr>
            <p:cNvSpPr/>
            <p:nvPr userDrawn="1"/>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47D4DB-A88D-5049-9C5B-32D0C1262519}"/>
              </a:ext>
            </a:extLst>
          </p:cNvPr>
          <p:cNvGrpSpPr/>
          <p:nvPr userDrawn="1"/>
        </p:nvGrpSpPr>
        <p:grpSpPr>
          <a:xfrm>
            <a:off x="5788335" y="4788135"/>
            <a:ext cx="4773443" cy="587731"/>
            <a:chOff x="5788336" y="4908696"/>
            <a:chExt cx="4773443"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528484" cy="161583"/>
            </a:xfrm>
            <a:prstGeom prst="rect">
              <a:avLst/>
            </a:prstGeom>
          </p:spPr>
          <p:txBody>
            <a:bodyPr wrap="none" lIns="0" tIns="0" rIns="0" bIns="0">
              <a:spAutoFit/>
            </a:bodyPr>
            <a:lstStyle/>
            <a:p>
              <a:r>
                <a:rPr lang="en-US" sz="1050"/>
                <a:t>Proprietary &amp; Confidential | </a:t>
              </a:r>
              <a:r>
                <a:rPr lang="en-US" sz="1050" err="1"/>
                <a:t>authoremail@thermofisher.com</a:t>
              </a:r>
              <a:r>
                <a:rPr lang="en-US" sz="1050"/>
                <a:t> | 5-August-2020</a:t>
              </a:r>
            </a:p>
          </p:txBody>
        </p:sp>
        <p:sp>
          <p:nvSpPr>
            <p:cNvPr id="93" name="Rectangle 92">
              <a:extLst>
                <a:ext uri="{FF2B5EF4-FFF2-40B4-BE49-F238E27FC236}">
                  <a16:creationId xmlns:a16="http://schemas.microsoft.com/office/drawing/2014/main" id="{0662301A-4740-1E4A-99D4-4C7CDFD8B49B}"/>
                </a:ext>
              </a:extLst>
            </p:cNvPr>
            <p:cNvSpPr/>
            <p:nvPr userDrawn="1"/>
          </p:nvSpPr>
          <p:spPr>
            <a:xfrm>
              <a:off x="6205057" y="4908699"/>
              <a:ext cx="764953" cy="215444"/>
            </a:xfrm>
            <a:prstGeom prst="rect">
              <a:avLst/>
            </a:prstGeom>
          </p:spPr>
          <p:txBody>
            <a:bodyPr wrap="none">
              <a:spAutoFit/>
            </a:bodyPr>
            <a:lstStyle/>
            <a:p>
              <a:pPr algn="ctr"/>
              <a:r>
                <a:rPr lang="en-US" sz="800" b="1"/>
                <a:t>Disclaimers</a:t>
              </a:r>
            </a:p>
          </p:txBody>
        </p:sp>
        <p:sp>
          <p:nvSpPr>
            <p:cNvPr id="94" name="Rectangle 93">
              <a:extLst>
                <a:ext uri="{FF2B5EF4-FFF2-40B4-BE49-F238E27FC236}">
                  <a16:creationId xmlns:a16="http://schemas.microsoft.com/office/drawing/2014/main" id="{04C7B6C7-EC70-7D40-A4C5-05A267DCD6DA}"/>
                </a:ext>
              </a:extLst>
            </p:cNvPr>
            <p:cNvSpPr/>
            <p:nvPr userDrawn="1"/>
          </p:nvSpPr>
          <p:spPr>
            <a:xfrm>
              <a:off x="7713834" y="4908697"/>
              <a:ext cx="1380507" cy="215444"/>
            </a:xfrm>
            <a:prstGeom prst="rect">
              <a:avLst/>
            </a:prstGeom>
          </p:spPr>
          <p:txBody>
            <a:bodyPr wrap="none">
              <a:spAutoFit/>
            </a:bodyPr>
            <a:lstStyle/>
            <a:p>
              <a:pPr algn="ctr"/>
              <a:r>
                <a:rPr lang="en-US" sz="800" b="1"/>
                <a:t>Author’s email</a:t>
              </a:r>
              <a:r>
                <a:rPr lang="en-US" sz="800" b="0"/>
                <a:t> (Optional)</a:t>
              </a:r>
              <a:endParaRPr lang="en-US" sz="800" b="1"/>
            </a:p>
          </p:txBody>
        </p:sp>
        <p:sp>
          <p:nvSpPr>
            <p:cNvPr id="95" name="Rectangle 94">
              <a:extLst>
                <a:ext uri="{FF2B5EF4-FFF2-40B4-BE49-F238E27FC236}">
                  <a16:creationId xmlns:a16="http://schemas.microsoft.com/office/drawing/2014/main" id="{DDFAB2D7-0A5B-724F-99BA-4E89383C2B34}"/>
                </a:ext>
              </a:extLst>
            </p:cNvPr>
            <p:cNvSpPr/>
            <p:nvPr userDrawn="1"/>
          </p:nvSpPr>
          <p:spPr>
            <a:xfrm>
              <a:off x="9158830" y="4908696"/>
              <a:ext cx="1402949" cy="215444"/>
            </a:xfrm>
            <a:prstGeom prst="rect">
              <a:avLst/>
            </a:prstGeom>
          </p:spPr>
          <p:txBody>
            <a:bodyPr wrap="none">
              <a:spAutoFit/>
            </a:bodyPr>
            <a:lstStyle/>
            <a:p>
              <a:pPr algn="ctr"/>
              <a:r>
                <a:rPr lang="en-US" sz="800" b="1"/>
                <a:t>Date published</a:t>
              </a:r>
              <a:r>
                <a:rPr lang="en-US" sz="800" b="0"/>
                <a:t> (Optional)</a:t>
              </a:r>
              <a:endParaRPr lang="en-US" sz="800" b="1"/>
            </a:p>
          </p:txBody>
        </p:sp>
        <p:sp>
          <p:nvSpPr>
            <p:cNvPr id="96" name="Left Brace 95">
              <a:extLst>
                <a:ext uri="{FF2B5EF4-FFF2-40B4-BE49-F238E27FC236}">
                  <a16:creationId xmlns:a16="http://schemas.microsoft.com/office/drawing/2014/main" id="{544F13B6-76EE-CC4D-A7CA-B63CCE7DC774}"/>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CE8E6BC8-A00E-F748-BAB1-06B8485A72AA}"/>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Left Brace 97">
              <a:extLst>
                <a:ext uri="{FF2B5EF4-FFF2-40B4-BE49-F238E27FC236}">
                  <a16:creationId xmlns:a16="http://schemas.microsoft.com/office/drawing/2014/main" id="{889E3AE0-344F-1641-902E-B7F3805E81B1}"/>
                </a:ext>
              </a:extLst>
            </p:cNvPr>
            <p:cNvSpPr/>
            <p:nvPr userDrawn="1"/>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9C94B1B-22EB-0F46-8139-CF807DB87CC2}"/>
              </a:ext>
            </a:extLst>
          </p:cNvPr>
          <p:cNvGrpSpPr/>
          <p:nvPr userDrawn="1"/>
        </p:nvGrpSpPr>
        <p:grpSpPr>
          <a:xfrm>
            <a:off x="5788335" y="5691963"/>
            <a:ext cx="3144609" cy="566939"/>
            <a:chOff x="5826081" y="5638800"/>
            <a:chExt cx="3144609" cy="566939"/>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2917465" cy="137355"/>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t> authoremail@thermofisher.com | 5-August-2020</a:t>
              </a:r>
            </a:p>
          </p:txBody>
        </p:sp>
        <p:sp>
          <p:nvSpPr>
            <p:cNvPr id="99" name="Rectangle 98">
              <a:extLst>
                <a:ext uri="{FF2B5EF4-FFF2-40B4-BE49-F238E27FC236}">
                  <a16:creationId xmlns:a16="http://schemas.microsoft.com/office/drawing/2014/main" id="{D4600AD8-6C66-E84E-AD96-C01F836DD7B4}"/>
                </a:ext>
              </a:extLst>
            </p:cNvPr>
            <p:cNvSpPr/>
            <p:nvPr userDrawn="1"/>
          </p:nvSpPr>
          <p:spPr>
            <a:xfrm>
              <a:off x="6092290" y="5638801"/>
              <a:ext cx="1412567" cy="215444"/>
            </a:xfrm>
            <a:prstGeom prst="rect">
              <a:avLst/>
            </a:prstGeom>
          </p:spPr>
          <p:txBody>
            <a:bodyPr wrap="none">
              <a:spAutoFit/>
            </a:bodyPr>
            <a:lstStyle/>
            <a:p>
              <a:pPr algn="ctr"/>
              <a:r>
                <a:rPr lang="en-US" sz="800" b="1"/>
                <a:t>Author’s email </a:t>
              </a:r>
              <a:r>
                <a:rPr lang="en-US" sz="800" b="0"/>
                <a:t>(Optional)</a:t>
              </a:r>
            </a:p>
          </p:txBody>
        </p:sp>
        <p:sp>
          <p:nvSpPr>
            <p:cNvPr id="100" name="Rectangle 99">
              <a:extLst>
                <a:ext uri="{FF2B5EF4-FFF2-40B4-BE49-F238E27FC236}">
                  <a16:creationId xmlns:a16="http://schemas.microsoft.com/office/drawing/2014/main" id="{6D59122D-D94B-A440-B8CF-8558F9A1E3D1}"/>
                </a:ext>
              </a:extLst>
            </p:cNvPr>
            <p:cNvSpPr/>
            <p:nvPr userDrawn="1"/>
          </p:nvSpPr>
          <p:spPr>
            <a:xfrm>
              <a:off x="7538888" y="5638800"/>
              <a:ext cx="1431802" cy="215444"/>
            </a:xfrm>
            <a:prstGeom prst="rect">
              <a:avLst/>
            </a:prstGeom>
          </p:spPr>
          <p:txBody>
            <a:bodyPr wrap="none">
              <a:spAutoFit/>
            </a:bodyPr>
            <a:lstStyle/>
            <a:p>
              <a:pPr algn="ctr"/>
              <a:r>
                <a:rPr lang="en-US" sz="800" b="1"/>
                <a:t>Date published </a:t>
              </a:r>
              <a:r>
                <a:rPr lang="en-US" sz="800" b="0"/>
                <a:t>(Optional)</a:t>
              </a:r>
              <a:r>
                <a:rPr lang="en-US" sz="800" b="1"/>
                <a:t> </a:t>
              </a:r>
            </a:p>
          </p:txBody>
        </p:sp>
        <p:sp>
          <p:nvSpPr>
            <p:cNvPr id="101" name="Left Brace 100">
              <a:extLst>
                <a:ext uri="{FF2B5EF4-FFF2-40B4-BE49-F238E27FC236}">
                  <a16:creationId xmlns:a16="http://schemas.microsoft.com/office/drawing/2014/main" id="{AEE82C77-552E-364A-81F1-E9B9FCA2D6FD}"/>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 Brace 101">
              <a:extLst>
                <a:ext uri="{FF2B5EF4-FFF2-40B4-BE49-F238E27FC236}">
                  <a16:creationId xmlns:a16="http://schemas.microsoft.com/office/drawing/2014/main" id="{10100607-49A2-2D47-BA45-46A4B8279F34}"/>
                </a:ext>
              </a:extLst>
            </p:cNvPr>
            <p:cNvSpPr/>
            <p:nvPr userDrawn="1"/>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25878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4729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21-October-2020</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7349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21-October-2020</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575905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21-October-2020</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1312341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sentation Bumper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21-October-2020</a:t>
            </a:r>
          </a:p>
        </p:txBody>
      </p:sp>
      <p:sp>
        <p:nvSpPr>
          <p:cNvPr id="11" name="Content Placeholder 4">
            <a:extLst>
              <a:ext uri="{FF2B5EF4-FFF2-40B4-BE49-F238E27FC236}">
                <a16:creationId xmlns:a16="http://schemas.microsoft.com/office/drawing/2014/main" id="{5E675396-361D-4C4F-961B-32575A28C59F}"/>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3" name="Text Placeholder 2">
            <a:extLst>
              <a:ext uri="{FF2B5EF4-FFF2-40B4-BE49-F238E27FC236}">
                <a16:creationId xmlns:a16="http://schemas.microsoft.com/office/drawing/2014/main" id="{DDAE7E53-8C39-DD45-A216-C6791770FA49}"/>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spTree>
    <p:extLst>
      <p:ext uri="{BB962C8B-B14F-4D97-AF65-F5344CB8AC3E}">
        <p14:creationId xmlns:p14="http://schemas.microsoft.com/office/powerpoint/2010/main" val="2799242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Bumper (Re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21-October-2020</a:t>
            </a:r>
          </a:p>
        </p:txBody>
      </p:sp>
      <p:sp>
        <p:nvSpPr>
          <p:cNvPr id="20" name="Content Placeholder 4">
            <a:extLst>
              <a:ext uri="{FF2B5EF4-FFF2-40B4-BE49-F238E27FC236}">
                <a16:creationId xmlns:a16="http://schemas.microsoft.com/office/drawing/2014/main" id="{20350945-012E-8845-8F5F-AD0E66DE7739}"/>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21" name="Text Placeholder 2">
            <a:extLst>
              <a:ext uri="{FF2B5EF4-FFF2-40B4-BE49-F238E27FC236}">
                <a16:creationId xmlns:a16="http://schemas.microsoft.com/office/drawing/2014/main" id="{1F2724B9-ABB6-0B48-8CBE-4DC2424568F8}"/>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a:t>Custom…</a:t>
            </a:r>
          </a:p>
        </p:txBody>
      </p:sp>
    </p:spTree>
    <p:extLst>
      <p:ext uri="{BB962C8B-B14F-4D97-AF65-F5344CB8AC3E}">
        <p14:creationId xmlns:p14="http://schemas.microsoft.com/office/powerpoint/2010/main" val="313738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lvl1pPr>
              <a:defRPr>
                <a:solidFill>
                  <a:schemeClr val="tx2"/>
                </a:solidFill>
              </a:defRPr>
            </a:lvl1pPr>
          </a:lstStyle>
          <a:p>
            <a:r>
              <a:rPr lang="en-US"/>
              <a:t>Master slide column guide</a:t>
            </a:r>
          </a:p>
        </p:txBody>
      </p:sp>
      <p:sp>
        <p:nvSpPr>
          <p:cNvPr id="347" name="Rectangle 346">
            <a:extLst>
              <a:ext uri="{FF2B5EF4-FFF2-40B4-BE49-F238E27FC236}">
                <a16:creationId xmlns:a16="http://schemas.microsoft.com/office/drawing/2014/main" id="{2A515182-556A-4148-919D-DA6C41B2B82A}"/>
              </a:ext>
            </a:extLst>
          </p:cNvPr>
          <p:cNvSpPr/>
          <p:nvPr userDrawn="1"/>
        </p:nvSpPr>
        <p:spPr>
          <a:xfrm>
            <a:off x="152400" y="5297034"/>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4114800" y="5297033"/>
            <a:ext cx="39624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8077200" y="5297033"/>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7" name="Rectangle 376">
            <a:extLst>
              <a:ext uri="{FF2B5EF4-FFF2-40B4-BE49-F238E27FC236}">
                <a16:creationId xmlns:a16="http://schemas.microsoft.com/office/drawing/2014/main" id="{409746C0-0633-8440-B5CF-DE04D82AFA84}"/>
              </a:ext>
            </a:extLst>
          </p:cNvPr>
          <p:cNvSpPr/>
          <p:nvPr userDrawn="1"/>
        </p:nvSpPr>
        <p:spPr>
          <a:xfrm>
            <a:off x="152400" y="4655679"/>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31242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6096000" y="4655678"/>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90678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3" name="Rectangle 412">
            <a:extLst>
              <a:ext uri="{FF2B5EF4-FFF2-40B4-BE49-F238E27FC236}">
                <a16:creationId xmlns:a16="http://schemas.microsoft.com/office/drawing/2014/main" id="{3C0DCD00-016C-8249-9E41-079096AFB3A6}"/>
              </a:ext>
            </a:extLst>
          </p:cNvPr>
          <p:cNvSpPr/>
          <p:nvPr userDrawn="1"/>
        </p:nvSpPr>
        <p:spPr>
          <a:xfrm>
            <a:off x="152400" y="4019094"/>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252984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490728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728472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966216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5" name="Rectangle 434">
            <a:extLst>
              <a:ext uri="{FF2B5EF4-FFF2-40B4-BE49-F238E27FC236}">
                <a16:creationId xmlns:a16="http://schemas.microsoft.com/office/drawing/2014/main" id="{168AE306-A0D3-924E-88F9-CBCC203C5193}"/>
              </a:ext>
            </a:extLst>
          </p:cNvPr>
          <p:cNvSpPr/>
          <p:nvPr userDrawn="1"/>
        </p:nvSpPr>
        <p:spPr>
          <a:xfrm>
            <a:off x="152400" y="5943601"/>
            <a:ext cx="59436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6096000" y="5943600"/>
            <a:ext cx="59436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4" name="Rectangle 473">
            <a:extLst>
              <a:ext uri="{FF2B5EF4-FFF2-40B4-BE49-F238E27FC236}">
                <a16:creationId xmlns:a16="http://schemas.microsoft.com/office/drawing/2014/main" id="{2E39ADA9-047C-064C-B38A-58491F27D38A}"/>
              </a:ext>
            </a:extLst>
          </p:cNvPr>
          <p:cNvSpPr/>
          <p:nvPr userDrawn="1"/>
        </p:nvSpPr>
        <p:spPr>
          <a:xfrm>
            <a:off x="152400" y="3336769"/>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21336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41148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60960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80772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100584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3336768"/>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userDrawn="1">
            <p:ph type="sldNum" sz="quarter" idx="10"/>
          </p:nvPr>
        </p:nvSpPr>
        <p:spPr>
          <a:xfrm>
            <a:off x="1" y="6553200"/>
            <a:ext cx="304799" cy="304799"/>
          </a:xfrm>
        </p:spPr>
        <p:txBody>
          <a:bodyPr/>
          <a:lstStyle/>
          <a:p>
            <a:fld id="{89006F1E-66CD-4A4B-9370-B4A3080F0E6C}" type="slidenum">
              <a:rPr lang="en-US" smtClean="0"/>
              <a:pPr/>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userDrawn="1">
            <p:ph type="ftr" sz="quarter" idx="14"/>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17B7CBAA-697B-9947-AD1C-C40235244B0F}"/>
              </a:ext>
            </a:extLst>
          </p:cNvPr>
          <p:cNvGrpSpPr/>
          <p:nvPr userDrawn="1"/>
        </p:nvGrpSpPr>
        <p:grpSpPr>
          <a:xfrm>
            <a:off x="3963407" y="3336768"/>
            <a:ext cx="304800" cy="304800"/>
            <a:chOff x="4748283" y="3386554"/>
            <a:chExt cx="548640" cy="548640"/>
          </a:xfrm>
        </p:grpSpPr>
        <p:sp>
          <p:nvSpPr>
            <p:cNvPr id="182" name="Rectangle 181">
              <a:extLst>
                <a:ext uri="{FF2B5EF4-FFF2-40B4-BE49-F238E27FC236}">
                  <a16:creationId xmlns:a16="http://schemas.microsoft.com/office/drawing/2014/main" id="{A88E0141-6287-F149-9F46-2D66A8545A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3" name="Rectangle 182">
              <a:extLst>
                <a:ext uri="{FF2B5EF4-FFF2-40B4-BE49-F238E27FC236}">
                  <a16:creationId xmlns:a16="http://schemas.microsoft.com/office/drawing/2014/main" id="{53551AF9-97A5-3B4E-AA4D-60D4753217F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4" name="Rectangle 183">
              <a:extLst>
                <a:ext uri="{FF2B5EF4-FFF2-40B4-BE49-F238E27FC236}">
                  <a16:creationId xmlns:a16="http://schemas.microsoft.com/office/drawing/2014/main" id="{5985A5AB-159C-6143-9CC0-F93C575653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5" name="Rectangle 184">
              <a:extLst>
                <a:ext uri="{FF2B5EF4-FFF2-40B4-BE49-F238E27FC236}">
                  <a16:creationId xmlns:a16="http://schemas.microsoft.com/office/drawing/2014/main" id="{298D322F-20C0-4E4A-B870-32AA6455F63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88" name="Group 187">
            <a:extLst>
              <a:ext uri="{FF2B5EF4-FFF2-40B4-BE49-F238E27FC236}">
                <a16:creationId xmlns:a16="http://schemas.microsoft.com/office/drawing/2014/main" id="{D2D85B8E-D7B2-0945-9AB6-7468F6721FA3}"/>
              </a:ext>
            </a:extLst>
          </p:cNvPr>
          <p:cNvGrpSpPr/>
          <p:nvPr userDrawn="1"/>
        </p:nvGrpSpPr>
        <p:grpSpPr>
          <a:xfrm>
            <a:off x="7924800" y="3336768"/>
            <a:ext cx="304800" cy="304800"/>
            <a:chOff x="4748283" y="3386554"/>
            <a:chExt cx="548640" cy="548640"/>
          </a:xfrm>
        </p:grpSpPr>
        <p:sp>
          <p:nvSpPr>
            <p:cNvPr id="191" name="Rectangle 190">
              <a:extLst>
                <a:ext uri="{FF2B5EF4-FFF2-40B4-BE49-F238E27FC236}">
                  <a16:creationId xmlns:a16="http://schemas.microsoft.com/office/drawing/2014/main" id="{A975A5EF-01D3-3743-AE47-374A038B61D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2" name="Rectangle 191">
              <a:extLst>
                <a:ext uri="{FF2B5EF4-FFF2-40B4-BE49-F238E27FC236}">
                  <a16:creationId xmlns:a16="http://schemas.microsoft.com/office/drawing/2014/main" id="{E95B4873-B22D-4346-A27E-F0AE11F35C6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3" name="Rectangle 192">
              <a:extLst>
                <a:ext uri="{FF2B5EF4-FFF2-40B4-BE49-F238E27FC236}">
                  <a16:creationId xmlns:a16="http://schemas.microsoft.com/office/drawing/2014/main" id="{7316ECA5-361F-174B-9AA1-C6ADA38E62B2}"/>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4" name="Rectangle 193">
              <a:extLst>
                <a:ext uri="{FF2B5EF4-FFF2-40B4-BE49-F238E27FC236}">
                  <a16:creationId xmlns:a16="http://schemas.microsoft.com/office/drawing/2014/main" id="{7C4536FB-C1EA-B348-A838-B84EFAEBC16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95" name="Group 194">
            <a:extLst>
              <a:ext uri="{FF2B5EF4-FFF2-40B4-BE49-F238E27FC236}">
                <a16:creationId xmlns:a16="http://schemas.microsoft.com/office/drawing/2014/main" id="{E76E31F7-947B-F845-8A9D-EEB5C5547986}"/>
              </a:ext>
            </a:extLst>
          </p:cNvPr>
          <p:cNvGrpSpPr/>
          <p:nvPr userDrawn="1"/>
        </p:nvGrpSpPr>
        <p:grpSpPr>
          <a:xfrm>
            <a:off x="9906000" y="3336768"/>
            <a:ext cx="304800" cy="304800"/>
            <a:chOff x="4748283" y="3386554"/>
            <a:chExt cx="548640" cy="548640"/>
          </a:xfrm>
        </p:grpSpPr>
        <p:sp>
          <p:nvSpPr>
            <p:cNvPr id="196" name="Rectangle 195">
              <a:extLst>
                <a:ext uri="{FF2B5EF4-FFF2-40B4-BE49-F238E27FC236}">
                  <a16:creationId xmlns:a16="http://schemas.microsoft.com/office/drawing/2014/main" id="{316090AB-72DB-D541-B2C2-489BC043E2A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7" name="Rectangle 196">
              <a:extLst>
                <a:ext uri="{FF2B5EF4-FFF2-40B4-BE49-F238E27FC236}">
                  <a16:creationId xmlns:a16="http://schemas.microsoft.com/office/drawing/2014/main" id="{1C58D423-9C9B-0645-8B5E-DFE1512BF94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8" name="Rectangle 197">
              <a:extLst>
                <a:ext uri="{FF2B5EF4-FFF2-40B4-BE49-F238E27FC236}">
                  <a16:creationId xmlns:a16="http://schemas.microsoft.com/office/drawing/2014/main" id="{D5D367F0-F94B-C047-BCC6-C662CD0E311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9" name="Rectangle 198">
              <a:extLst>
                <a:ext uri="{FF2B5EF4-FFF2-40B4-BE49-F238E27FC236}">
                  <a16:creationId xmlns:a16="http://schemas.microsoft.com/office/drawing/2014/main" id="{6644CC31-CD99-5148-A6B5-480C5986B28D}"/>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00" name="Group 199">
            <a:extLst>
              <a:ext uri="{FF2B5EF4-FFF2-40B4-BE49-F238E27FC236}">
                <a16:creationId xmlns:a16="http://schemas.microsoft.com/office/drawing/2014/main" id="{84639A96-D1F9-394C-8893-9264021E1873}"/>
              </a:ext>
            </a:extLst>
          </p:cNvPr>
          <p:cNvGrpSpPr/>
          <p:nvPr userDrawn="1"/>
        </p:nvGrpSpPr>
        <p:grpSpPr>
          <a:xfrm>
            <a:off x="11887200" y="3336768"/>
            <a:ext cx="304800" cy="304800"/>
            <a:chOff x="4748283" y="3386554"/>
            <a:chExt cx="548640" cy="548640"/>
          </a:xfrm>
        </p:grpSpPr>
        <p:sp>
          <p:nvSpPr>
            <p:cNvPr id="201" name="Rectangle 200">
              <a:extLst>
                <a:ext uri="{FF2B5EF4-FFF2-40B4-BE49-F238E27FC236}">
                  <a16:creationId xmlns:a16="http://schemas.microsoft.com/office/drawing/2014/main" id="{26CE27B7-D33C-7C4E-8A41-A84A8332E0E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2" name="Rectangle 201">
              <a:extLst>
                <a:ext uri="{FF2B5EF4-FFF2-40B4-BE49-F238E27FC236}">
                  <a16:creationId xmlns:a16="http://schemas.microsoft.com/office/drawing/2014/main" id="{1B1358A7-AEA5-094F-84EF-501CF65DAA6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3" name="Rectangle 202">
              <a:extLst>
                <a:ext uri="{FF2B5EF4-FFF2-40B4-BE49-F238E27FC236}">
                  <a16:creationId xmlns:a16="http://schemas.microsoft.com/office/drawing/2014/main" id="{734C809D-6E20-4C4B-B459-5AE47AD263B1}"/>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4" name="Rectangle 203">
              <a:extLst>
                <a:ext uri="{FF2B5EF4-FFF2-40B4-BE49-F238E27FC236}">
                  <a16:creationId xmlns:a16="http://schemas.microsoft.com/office/drawing/2014/main" id="{56A56238-E627-0743-8485-6A2EA0E310F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05" name="Group 204">
            <a:extLst>
              <a:ext uri="{FF2B5EF4-FFF2-40B4-BE49-F238E27FC236}">
                <a16:creationId xmlns:a16="http://schemas.microsoft.com/office/drawing/2014/main" id="{04709478-0306-0A4E-9E3D-2285947433B1}"/>
              </a:ext>
            </a:extLst>
          </p:cNvPr>
          <p:cNvGrpSpPr/>
          <p:nvPr userDrawn="1"/>
        </p:nvGrpSpPr>
        <p:grpSpPr>
          <a:xfrm>
            <a:off x="5943600" y="3336768"/>
            <a:ext cx="304800" cy="304800"/>
            <a:chOff x="4748283" y="3386554"/>
            <a:chExt cx="548640" cy="548640"/>
          </a:xfrm>
        </p:grpSpPr>
        <p:sp>
          <p:nvSpPr>
            <p:cNvPr id="206" name="Rectangle 205">
              <a:extLst>
                <a:ext uri="{FF2B5EF4-FFF2-40B4-BE49-F238E27FC236}">
                  <a16:creationId xmlns:a16="http://schemas.microsoft.com/office/drawing/2014/main" id="{4C8FF7EF-2E4F-FD4F-A3A0-75ABC31D936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7" name="Rectangle 206">
              <a:extLst>
                <a:ext uri="{FF2B5EF4-FFF2-40B4-BE49-F238E27FC236}">
                  <a16:creationId xmlns:a16="http://schemas.microsoft.com/office/drawing/2014/main" id="{E4423001-18F4-8747-A453-1E555B4DB43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8" name="Rectangle 207">
              <a:extLst>
                <a:ext uri="{FF2B5EF4-FFF2-40B4-BE49-F238E27FC236}">
                  <a16:creationId xmlns:a16="http://schemas.microsoft.com/office/drawing/2014/main" id="{43CFB934-922B-CA44-B4A3-B5D1EBFF6679}"/>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9" name="Rectangle 208">
              <a:extLst>
                <a:ext uri="{FF2B5EF4-FFF2-40B4-BE49-F238E27FC236}">
                  <a16:creationId xmlns:a16="http://schemas.microsoft.com/office/drawing/2014/main" id="{D3111098-443F-2E42-918A-9F46F3B6FC2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10" name="Group 209">
            <a:extLst>
              <a:ext uri="{FF2B5EF4-FFF2-40B4-BE49-F238E27FC236}">
                <a16:creationId xmlns:a16="http://schemas.microsoft.com/office/drawing/2014/main" id="{057BE225-E017-EA44-B680-33434BD63A6F}"/>
              </a:ext>
            </a:extLst>
          </p:cNvPr>
          <p:cNvGrpSpPr/>
          <p:nvPr userDrawn="1"/>
        </p:nvGrpSpPr>
        <p:grpSpPr>
          <a:xfrm>
            <a:off x="1980193" y="3336768"/>
            <a:ext cx="304800" cy="304800"/>
            <a:chOff x="4748283" y="3386554"/>
            <a:chExt cx="548640" cy="548640"/>
          </a:xfrm>
        </p:grpSpPr>
        <p:sp>
          <p:nvSpPr>
            <p:cNvPr id="211" name="Rectangle 210">
              <a:extLst>
                <a:ext uri="{FF2B5EF4-FFF2-40B4-BE49-F238E27FC236}">
                  <a16:creationId xmlns:a16="http://schemas.microsoft.com/office/drawing/2014/main" id="{05058B38-A7D0-B143-8B3C-BEFC28FA8F3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2" name="Rectangle 211">
              <a:extLst>
                <a:ext uri="{FF2B5EF4-FFF2-40B4-BE49-F238E27FC236}">
                  <a16:creationId xmlns:a16="http://schemas.microsoft.com/office/drawing/2014/main" id="{77CF3B45-6662-4146-986C-179EC7AFF7CF}"/>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3" name="Rectangle 212">
              <a:extLst>
                <a:ext uri="{FF2B5EF4-FFF2-40B4-BE49-F238E27FC236}">
                  <a16:creationId xmlns:a16="http://schemas.microsoft.com/office/drawing/2014/main" id="{6FE86D6C-6C45-7848-B1D5-BF0D1DEC280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4" name="Rectangle 213">
              <a:extLst>
                <a:ext uri="{FF2B5EF4-FFF2-40B4-BE49-F238E27FC236}">
                  <a16:creationId xmlns:a16="http://schemas.microsoft.com/office/drawing/2014/main" id="{8CC16F0D-A051-7A49-91A5-5DA02E04F221}"/>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D99BC775-8E39-C444-BCEA-DDA72473D4EC}"/>
              </a:ext>
            </a:extLst>
          </p:cNvPr>
          <p:cNvGrpSpPr/>
          <p:nvPr userDrawn="1"/>
        </p:nvGrpSpPr>
        <p:grpSpPr>
          <a:xfrm>
            <a:off x="0" y="4022568"/>
            <a:ext cx="304800" cy="304800"/>
            <a:chOff x="4748283" y="3386554"/>
            <a:chExt cx="548640" cy="548640"/>
          </a:xfrm>
        </p:grpSpPr>
        <p:sp>
          <p:nvSpPr>
            <p:cNvPr id="216" name="Rectangle 215">
              <a:extLst>
                <a:ext uri="{FF2B5EF4-FFF2-40B4-BE49-F238E27FC236}">
                  <a16:creationId xmlns:a16="http://schemas.microsoft.com/office/drawing/2014/main" id="{F9977F6A-6B9E-1C4E-AAC2-46D0DD34D9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7" name="Rectangle 216">
              <a:extLst>
                <a:ext uri="{FF2B5EF4-FFF2-40B4-BE49-F238E27FC236}">
                  <a16:creationId xmlns:a16="http://schemas.microsoft.com/office/drawing/2014/main" id="{72F6DFE7-8D4C-3A47-ABCA-77D6942BC11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8" name="Rectangle 217">
              <a:extLst>
                <a:ext uri="{FF2B5EF4-FFF2-40B4-BE49-F238E27FC236}">
                  <a16:creationId xmlns:a16="http://schemas.microsoft.com/office/drawing/2014/main" id="{898CAABC-824D-8B40-81D5-DB5C7B85FBD3}"/>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9" name="Rectangle 218">
              <a:extLst>
                <a:ext uri="{FF2B5EF4-FFF2-40B4-BE49-F238E27FC236}">
                  <a16:creationId xmlns:a16="http://schemas.microsoft.com/office/drawing/2014/main" id="{401A11D4-F512-4E44-B4EE-35F179DA9F8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20" name="Group 219">
            <a:extLst>
              <a:ext uri="{FF2B5EF4-FFF2-40B4-BE49-F238E27FC236}">
                <a16:creationId xmlns:a16="http://schemas.microsoft.com/office/drawing/2014/main" id="{700A9315-40A9-D84F-9AB7-D39B3E5B9A0F}"/>
              </a:ext>
            </a:extLst>
          </p:cNvPr>
          <p:cNvGrpSpPr/>
          <p:nvPr userDrawn="1"/>
        </p:nvGrpSpPr>
        <p:grpSpPr>
          <a:xfrm>
            <a:off x="11887200" y="4022568"/>
            <a:ext cx="304800" cy="304800"/>
            <a:chOff x="4748283" y="3386554"/>
            <a:chExt cx="548640" cy="548640"/>
          </a:xfrm>
        </p:grpSpPr>
        <p:sp>
          <p:nvSpPr>
            <p:cNvPr id="221" name="Rectangle 220">
              <a:extLst>
                <a:ext uri="{FF2B5EF4-FFF2-40B4-BE49-F238E27FC236}">
                  <a16:creationId xmlns:a16="http://schemas.microsoft.com/office/drawing/2014/main" id="{1DDA8EB4-69B8-454B-A0A8-51EB6909CAB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2" name="Rectangle 221">
              <a:extLst>
                <a:ext uri="{FF2B5EF4-FFF2-40B4-BE49-F238E27FC236}">
                  <a16:creationId xmlns:a16="http://schemas.microsoft.com/office/drawing/2014/main" id="{C98D2229-52B2-4141-9486-B54FFDBC497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3" name="Rectangle 222">
              <a:extLst>
                <a:ext uri="{FF2B5EF4-FFF2-40B4-BE49-F238E27FC236}">
                  <a16:creationId xmlns:a16="http://schemas.microsoft.com/office/drawing/2014/main" id="{97C4CC21-6416-2143-96C8-F6F25E2B1AC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4" name="Rectangle 223">
              <a:extLst>
                <a:ext uri="{FF2B5EF4-FFF2-40B4-BE49-F238E27FC236}">
                  <a16:creationId xmlns:a16="http://schemas.microsoft.com/office/drawing/2014/main" id="{1C12B847-D2B4-884C-8313-F6C7514ABD4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25" name="Group 224">
            <a:extLst>
              <a:ext uri="{FF2B5EF4-FFF2-40B4-BE49-F238E27FC236}">
                <a16:creationId xmlns:a16="http://schemas.microsoft.com/office/drawing/2014/main" id="{B23162C8-AA87-234C-8BFA-54E95C1CB7D8}"/>
              </a:ext>
            </a:extLst>
          </p:cNvPr>
          <p:cNvGrpSpPr/>
          <p:nvPr userDrawn="1"/>
        </p:nvGrpSpPr>
        <p:grpSpPr>
          <a:xfrm>
            <a:off x="0" y="5942808"/>
            <a:ext cx="304800" cy="304800"/>
            <a:chOff x="4748283" y="3386554"/>
            <a:chExt cx="548640" cy="548640"/>
          </a:xfrm>
        </p:grpSpPr>
        <p:sp>
          <p:nvSpPr>
            <p:cNvPr id="226" name="Rectangle 225">
              <a:extLst>
                <a:ext uri="{FF2B5EF4-FFF2-40B4-BE49-F238E27FC236}">
                  <a16:creationId xmlns:a16="http://schemas.microsoft.com/office/drawing/2014/main" id="{843E3B4D-34D5-464E-ACDC-6FA951C726C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7" name="Rectangle 226">
              <a:extLst>
                <a:ext uri="{FF2B5EF4-FFF2-40B4-BE49-F238E27FC236}">
                  <a16:creationId xmlns:a16="http://schemas.microsoft.com/office/drawing/2014/main" id="{45072EF5-19DE-E444-AAA3-70EA825EF3A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8" name="Rectangle 227">
              <a:extLst>
                <a:ext uri="{FF2B5EF4-FFF2-40B4-BE49-F238E27FC236}">
                  <a16:creationId xmlns:a16="http://schemas.microsoft.com/office/drawing/2014/main" id="{45B8AFE6-D81D-334A-A0DE-108DEC4FE9E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9" name="Rectangle 228">
              <a:extLst>
                <a:ext uri="{FF2B5EF4-FFF2-40B4-BE49-F238E27FC236}">
                  <a16:creationId xmlns:a16="http://schemas.microsoft.com/office/drawing/2014/main" id="{DD7B1247-C4D0-8345-A044-77842C85363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0" name="Group 229">
            <a:extLst>
              <a:ext uri="{FF2B5EF4-FFF2-40B4-BE49-F238E27FC236}">
                <a16:creationId xmlns:a16="http://schemas.microsoft.com/office/drawing/2014/main" id="{4FAF1564-23C7-014C-8813-95E58171A851}"/>
              </a:ext>
            </a:extLst>
          </p:cNvPr>
          <p:cNvGrpSpPr/>
          <p:nvPr userDrawn="1"/>
        </p:nvGrpSpPr>
        <p:grpSpPr>
          <a:xfrm>
            <a:off x="11887200" y="5942808"/>
            <a:ext cx="304800" cy="304800"/>
            <a:chOff x="4748283" y="3386554"/>
            <a:chExt cx="548640" cy="548640"/>
          </a:xfrm>
        </p:grpSpPr>
        <p:sp>
          <p:nvSpPr>
            <p:cNvPr id="231" name="Rectangle 230">
              <a:extLst>
                <a:ext uri="{FF2B5EF4-FFF2-40B4-BE49-F238E27FC236}">
                  <a16:creationId xmlns:a16="http://schemas.microsoft.com/office/drawing/2014/main" id="{3B76C84A-88F8-3C45-A239-5651976DD66D}"/>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2" name="Rectangle 231">
              <a:extLst>
                <a:ext uri="{FF2B5EF4-FFF2-40B4-BE49-F238E27FC236}">
                  <a16:creationId xmlns:a16="http://schemas.microsoft.com/office/drawing/2014/main" id="{845DC494-BE64-A745-8CD0-81E05154723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3" name="Rectangle 232">
              <a:extLst>
                <a:ext uri="{FF2B5EF4-FFF2-40B4-BE49-F238E27FC236}">
                  <a16:creationId xmlns:a16="http://schemas.microsoft.com/office/drawing/2014/main" id="{FBD3DA86-F239-BD49-8C62-C34D450A6C60}"/>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4" name="Rectangle 233">
              <a:extLst>
                <a:ext uri="{FF2B5EF4-FFF2-40B4-BE49-F238E27FC236}">
                  <a16:creationId xmlns:a16="http://schemas.microsoft.com/office/drawing/2014/main" id="{3BCD5E29-B820-2F4C-9158-81957BD5C79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BC4339DB-0A78-4D4F-ACC7-B6BCF9BCF895}"/>
              </a:ext>
            </a:extLst>
          </p:cNvPr>
          <p:cNvGrpSpPr/>
          <p:nvPr userDrawn="1"/>
        </p:nvGrpSpPr>
        <p:grpSpPr>
          <a:xfrm>
            <a:off x="5943600" y="5942808"/>
            <a:ext cx="304800" cy="304800"/>
            <a:chOff x="4748283" y="3386554"/>
            <a:chExt cx="548640" cy="548640"/>
          </a:xfrm>
        </p:grpSpPr>
        <p:sp>
          <p:nvSpPr>
            <p:cNvPr id="236" name="Rectangle 235">
              <a:extLst>
                <a:ext uri="{FF2B5EF4-FFF2-40B4-BE49-F238E27FC236}">
                  <a16:creationId xmlns:a16="http://schemas.microsoft.com/office/drawing/2014/main" id="{66EE9A13-5940-B04E-BB5C-B092EBAD5D4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7" name="Rectangle 236">
              <a:extLst>
                <a:ext uri="{FF2B5EF4-FFF2-40B4-BE49-F238E27FC236}">
                  <a16:creationId xmlns:a16="http://schemas.microsoft.com/office/drawing/2014/main" id="{28A2D025-B1E2-ED4E-9B87-D697E3816D5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8" name="Rectangle 237">
              <a:extLst>
                <a:ext uri="{FF2B5EF4-FFF2-40B4-BE49-F238E27FC236}">
                  <a16:creationId xmlns:a16="http://schemas.microsoft.com/office/drawing/2014/main" id="{0391AC68-8EC3-FA49-9143-A349248317D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9" name="Rectangle 238">
              <a:extLst>
                <a:ext uri="{FF2B5EF4-FFF2-40B4-BE49-F238E27FC236}">
                  <a16:creationId xmlns:a16="http://schemas.microsoft.com/office/drawing/2014/main" id="{E3C4D852-4913-CF46-BC3B-94FA8DC3ED68}"/>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40" name="Group 239">
            <a:extLst>
              <a:ext uri="{FF2B5EF4-FFF2-40B4-BE49-F238E27FC236}">
                <a16:creationId xmlns:a16="http://schemas.microsoft.com/office/drawing/2014/main" id="{C1C44CFA-8AE5-7C40-B170-B3FC77FAF595}"/>
              </a:ext>
            </a:extLst>
          </p:cNvPr>
          <p:cNvGrpSpPr/>
          <p:nvPr userDrawn="1"/>
        </p:nvGrpSpPr>
        <p:grpSpPr>
          <a:xfrm>
            <a:off x="0" y="4653504"/>
            <a:ext cx="304800" cy="304800"/>
            <a:chOff x="4748283" y="3386554"/>
            <a:chExt cx="548640" cy="548640"/>
          </a:xfrm>
        </p:grpSpPr>
        <p:sp>
          <p:nvSpPr>
            <p:cNvPr id="241" name="Rectangle 240">
              <a:extLst>
                <a:ext uri="{FF2B5EF4-FFF2-40B4-BE49-F238E27FC236}">
                  <a16:creationId xmlns:a16="http://schemas.microsoft.com/office/drawing/2014/main" id="{31B9B98A-2259-5E45-B29F-3130A3054D8B}"/>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2" name="Rectangle 241">
              <a:extLst>
                <a:ext uri="{FF2B5EF4-FFF2-40B4-BE49-F238E27FC236}">
                  <a16:creationId xmlns:a16="http://schemas.microsoft.com/office/drawing/2014/main" id="{6015B817-B7B4-824C-8B3F-348D0346093A}"/>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3" name="Rectangle 242">
              <a:extLst>
                <a:ext uri="{FF2B5EF4-FFF2-40B4-BE49-F238E27FC236}">
                  <a16:creationId xmlns:a16="http://schemas.microsoft.com/office/drawing/2014/main" id="{D93EDFDC-3D94-CE4B-B39F-A6DDA54EE3D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4" name="Rectangle 243">
              <a:extLst>
                <a:ext uri="{FF2B5EF4-FFF2-40B4-BE49-F238E27FC236}">
                  <a16:creationId xmlns:a16="http://schemas.microsoft.com/office/drawing/2014/main" id="{435ADABB-6E70-3C41-B0FD-DAA5B1F750F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45" name="Group 244">
            <a:extLst>
              <a:ext uri="{FF2B5EF4-FFF2-40B4-BE49-F238E27FC236}">
                <a16:creationId xmlns:a16="http://schemas.microsoft.com/office/drawing/2014/main" id="{3399A56C-B83E-7643-A12B-4EA65A03C522}"/>
              </a:ext>
            </a:extLst>
          </p:cNvPr>
          <p:cNvGrpSpPr/>
          <p:nvPr userDrawn="1"/>
        </p:nvGrpSpPr>
        <p:grpSpPr>
          <a:xfrm>
            <a:off x="11887200" y="4653504"/>
            <a:ext cx="304800" cy="304800"/>
            <a:chOff x="4748283" y="3386554"/>
            <a:chExt cx="548640" cy="548640"/>
          </a:xfrm>
        </p:grpSpPr>
        <p:sp>
          <p:nvSpPr>
            <p:cNvPr id="246" name="Rectangle 245">
              <a:extLst>
                <a:ext uri="{FF2B5EF4-FFF2-40B4-BE49-F238E27FC236}">
                  <a16:creationId xmlns:a16="http://schemas.microsoft.com/office/drawing/2014/main" id="{FB972310-8E11-5640-81BC-CD5D3220113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7" name="Rectangle 246">
              <a:extLst>
                <a:ext uri="{FF2B5EF4-FFF2-40B4-BE49-F238E27FC236}">
                  <a16:creationId xmlns:a16="http://schemas.microsoft.com/office/drawing/2014/main" id="{912CC259-0F2E-E84A-A6A3-85D77CC9D1E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8" name="Rectangle 247">
              <a:extLst>
                <a:ext uri="{FF2B5EF4-FFF2-40B4-BE49-F238E27FC236}">
                  <a16:creationId xmlns:a16="http://schemas.microsoft.com/office/drawing/2014/main" id="{52F77FD8-0431-184A-9695-981B4C5D854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9" name="Rectangle 248">
              <a:extLst>
                <a:ext uri="{FF2B5EF4-FFF2-40B4-BE49-F238E27FC236}">
                  <a16:creationId xmlns:a16="http://schemas.microsoft.com/office/drawing/2014/main" id="{36E6A796-48F0-E043-9031-7E2821EF66B4}"/>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50" name="Group 249">
            <a:extLst>
              <a:ext uri="{FF2B5EF4-FFF2-40B4-BE49-F238E27FC236}">
                <a16:creationId xmlns:a16="http://schemas.microsoft.com/office/drawing/2014/main" id="{3EDF014D-88EC-1F47-AC20-387EE0C92025}"/>
              </a:ext>
            </a:extLst>
          </p:cNvPr>
          <p:cNvGrpSpPr/>
          <p:nvPr userDrawn="1"/>
        </p:nvGrpSpPr>
        <p:grpSpPr>
          <a:xfrm>
            <a:off x="5943600" y="4653504"/>
            <a:ext cx="304800" cy="304800"/>
            <a:chOff x="4748283" y="3386554"/>
            <a:chExt cx="548640" cy="548640"/>
          </a:xfrm>
        </p:grpSpPr>
        <p:sp>
          <p:nvSpPr>
            <p:cNvPr id="251" name="Rectangle 250">
              <a:extLst>
                <a:ext uri="{FF2B5EF4-FFF2-40B4-BE49-F238E27FC236}">
                  <a16:creationId xmlns:a16="http://schemas.microsoft.com/office/drawing/2014/main" id="{A74667D0-5DDF-9A4B-AB47-D1E4277760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2" name="Rectangle 251">
              <a:extLst>
                <a:ext uri="{FF2B5EF4-FFF2-40B4-BE49-F238E27FC236}">
                  <a16:creationId xmlns:a16="http://schemas.microsoft.com/office/drawing/2014/main" id="{6C83533B-6095-FB43-B52C-64A467E82A4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3" name="Rectangle 252">
              <a:extLst>
                <a:ext uri="{FF2B5EF4-FFF2-40B4-BE49-F238E27FC236}">
                  <a16:creationId xmlns:a16="http://schemas.microsoft.com/office/drawing/2014/main" id="{738327B2-A959-BA4B-86DA-0106C58C404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4" name="Rectangle 253">
              <a:extLst>
                <a:ext uri="{FF2B5EF4-FFF2-40B4-BE49-F238E27FC236}">
                  <a16:creationId xmlns:a16="http://schemas.microsoft.com/office/drawing/2014/main" id="{F4E92AB0-7BFA-2746-B207-200F1CAA027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55" name="Group 254">
            <a:extLst>
              <a:ext uri="{FF2B5EF4-FFF2-40B4-BE49-F238E27FC236}">
                <a16:creationId xmlns:a16="http://schemas.microsoft.com/office/drawing/2014/main" id="{5CA4096E-5973-6A47-B708-CE3BB13BB51A}"/>
              </a:ext>
            </a:extLst>
          </p:cNvPr>
          <p:cNvGrpSpPr/>
          <p:nvPr userDrawn="1"/>
        </p:nvGrpSpPr>
        <p:grpSpPr>
          <a:xfrm>
            <a:off x="0" y="5302728"/>
            <a:ext cx="304800" cy="304800"/>
            <a:chOff x="4748283" y="3386554"/>
            <a:chExt cx="548640" cy="548640"/>
          </a:xfrm>
        </p:grpSpPr>
        <p:sp>
          <p:nvSpPr>
            <p:cNvPr id="256" name="Rectangle 255">
              <a:extLst>
                <a:ext uri="{FF2B5EF4-FFF2-40B4-BE49-F238E27FC236}">
                  <a16:creationId xmlns:a16="http://schemas.microsoft.com/office/drawing/2014/main" id="{498E62DC-BC0A-B04A-84CF-17BFBB579E3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7" name="Rectangle 256">
              <a:extLst>
                <a:ext uri="{FF2B5EF4-FFF2-40B4-BE49-F238E27FC236}">
                  <a16:creationId xmlns:a16="http://schemas.microsoft.com/office/drawing/2014/main" id="{89047A1C-E0AC-1847-9DFA-91C54751617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8" name="Rectangle 257">
              <a:extLst>
                <a:ext uri="{FF2B5EF4-FFF2-40B4-BE49-F238E27FC236}">
                  <a16:creationId xmlns:a16="http://schemas.microsoft.com/office/drawing/2014/main" id="{E4618B3D-BC20-364E-B6F2-A86023EA0AE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080F8D48-1993-EE43-AA8A-B844279EE18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60" name="Group 259">
            <a:extLst>
              <a:ext uri="{FF2B5EF4-FFF2-40B4-BE49-F238E27FC236}">
                <a16:creationId xmlns:a16="http://schemas.microsoft.com/office/drawing/2014/main" id="{572295DF-BFD7-2844-ACBC-57AF6670E7FC}"/>
              </a:ext>
            </a:extLst>
          </p:cNvPr>
          <p:cNvGrpSpPr/>
          <p:nvPr userDrawn="1"/>
        </p:nvGrpSpPr>
        <p:grpSpPr>
          <a:xfrm>
            <a:off x="3962399" y="5297033"/>
            <a:ext cx="304800" cy="304800"/>
            <a:chOff x="4748283" y="3386554"/>
            <a:chExt cx="548640" cy="548640"/>
          </a:xfrm>
        </p:grpSpPr>
        <p:sp>
          <p:nvSpPr>
            <p:cNvPr id="261" name="Rectangle 260">
              <a:extLst>
                <a:ext uri="{FF2B5EF4-FFF2-40B4-BE49-F238E27FC236}">
                  <a16:creationId xmlns:a16="http://schemas.microsoft.com/office/drawing/2014/main" id="{9531D9D3-9807-2D41-98AF-C233F2A345C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2" name="Rectangle 261">
              <a:extLst>
                <a:ext uri="{FF2B5EF4-FFF2-40B4-BE49-F238E27FC236}">
                  <a16:creationId xmlns:a16="http://schemas.microsoft.com/office/drawing/2014/main" id="{FF063361-13F3-9743-812C-C457478D9E7E}"/>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3" name="Rectangle 262">
              <a:extLst>
                <a:ext uri="{FF2B5EF4-FFF2-40B4-BE49-F238E27FC236}">
                  <a16:creationId xmlns:a16="http://schemas.microsoft.com/office/drawing/2014/main" id="{F0D5479E-2297-724A-AD87-20AB7317BF5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4" name="Rectangle 263">
              <a:extLst>
                <a:ext uri="{FF2B5EF4-FFF2-40B4-BE49-F238E27FC236}">
                  <a16:creationId xmlns:a16="http://schemas.microsoft.com/office/drawing/2014/main" id="{A39C6D45-EBF9-304D-979C-07284B5D6D9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65" name="Group 264">
            <a:extLst>
              <a:ext uri="{FF2B5EF4-FFF2-40B4-BE49-F238E27FC236}">
                <a16:creationId xmlns:a16="http://schemas.microsoft.com/office/drawing/2014/main" id="{4020775E-E0AB-0642-B4D8-AAEF53F6BDED}"/>
              </a:ext>
            </a:extLst>
          </p:cNvPr>
          <p:cNvGrpSpPr/>
          <p:nvPr userDrawn="1"/>
        </p:nvGrpSpPr>
        <p:grpSpPr>
          <a:xfrm>
            <a:off x="7924800" y="5297033"/>
            <a:ext cx="304800" cy="304800"/>
            <a:chOff x="4748283" y="3386554"/>
            <a:chExt cx="548640" cy="548640"/>
          </a:xfrm>
        </p:grpSpPr>
        <p:sp>
          <p:nvSpPr>
            <p:cNvPr id="266" name="Rectangle 265">
              <a:extLst>
                <a:ext uri="{FF2B5EF4-FFF2-40B4-BE49-F238E27FC236}">
                  <a16:creationId xmlns:a16="http://schemas.microsoft.com/office/drawing/2014/main" id="{34D64D5A-03A1-9E4E-8525-EFCF850C87F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7" name="Rectangle 266">
              <a:extLst>
                <a:ext uri="{FF2B5EF4-FFF2-40B4-BE49-F238E27FC236}">
                  <a16:creationId xmlns:a16="http://schemas.microsoft.com/office/drawing/2014/main" id="{853D0987-81A4-F24F-8C13-13357AE5848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8" name="Rectangle 267">
              <a:extLst>
                <a:ext uri="{FF2B5EF4-FFF2-40B4-BE49-F238E27FC236}">
                  <a16:creationId xmlns:a16="http://schemas.microsoft.com/office/drawing/2014/main" id="{50958379-F8C2-8F40-8180-29E43012C72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9" name="Rectangle 268">
              <a:extLst>
                <a:ext uri="{FF2B5EF4-FFF2-40B4-BE49-F238E27FC236}">
                  <a16:creationId xmlns:a16="http://schemas.microsoft.com/office/drawing/2014/main" id="{A0538587-EC49-2249-956F-027FCD163C3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0" name="Group 269">
            <a:extLst>
              <a:ext uri="{FF2B5EF4-FFF2-40B4-BE49-F238E27FC236}">
                <a16:creationId xmlns:a16="http://schemas.microsoft.com/office/drawing/2014/main" id="{850696AE-914F-7240-B26D-ABE8A6AA6FCC}"/>
              </a:ext>
            </a:extLst>
          </p:cNvPr>
          <p:cNvGrpSpPr/>
          <p:nvPr userDrawn="1"/>
        </p:nvGrpSpPr>
        <p:grpSpPr>
          <a:xfrm>
            <a:off x="11887200" y="5297033"/>
            <a:ext cx="304800" cy="304800"/>
            <a:chOff x="4748283" y="3386554"/>
            <a:chExt cx="548640" cy="548640"/>
          </a:xfrm>
        </p:grpSpPr>
        <p:sp>
          <p:nvSpPr>
            <p:cNvPr id="271" name="Rectangle 270">
              <a:extLst>
                <a:ext uri="{FF2B5EF4-FFF2-40B4-BE49-F238E27FC236}">
                  <a16:creationId xmlns:a16="http://schemas.microsoft.com/office/drawing/2014/main" id="{1B8E2C2E-369C-8D41-ACAD-0950C62A7F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2" name="Rectangle 271">
              <a:extLst>
                <a:ext uri="{FF2B5EF4-FFF2-40B4-BE49-F238E27FC236}">
                  <a16:creationId xmlns:a16="http://schemas.microsoft.com/office/drawing/2014/main" id="{C9B33D44-E58A-4246-9893-47FFB6D6181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6A5A6A88-23E5-DA43-AC87-60030C15C2D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4" name="Rectangle 273">
              <a:extLst>
                <a:ext uri="{FF2B5EF4-FFF2-40B4-BE49-F238E27FC236}">
                  <a16:creationId xmlns:a16="http://schemas.microsoft.com/office/drawing/2014/main" id="{825EC81F-0A84-3B46-87A3-DEBA90A7D29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0981C3F5-4084-184F-A7A7-043851635784}"/>
              </a:ext>
            </a:extLst>
          </p:cNvPr>
          <p:cNvGrpSpPr/>
          <p:nvPr userDrawn="1"/>
        </p:nvGrpSpPr>
        <p:grpSpPr>
          <a:xfrm>
            <a:off x="2377440" y="4022568"/>
            <a:ext cx="304800" cy="304800"/>
            <a:chOff x="4748283" y="3386554"/>
            <a:chExt cx="548640" cy="548640"/>
          </a:xfrm>
        </p:grpSpPr>
        <p:sp>
          <p:nvSpPr>
            <p:cNvPr id="276" name="Rectangle 275">
              <a:extLst>
                <a:ext uri="{FF2B5EF4-FFF2-40B4-BE49-F238E27FC236}">
                  <a16:creationId xmlns:a16="http://schemas.microsoft.com/office/drawing/2014/main" id="{16970939-B084-EA40-959C-9BCB17415C2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7" name="Rectangle 276">
              <a:extLst>
                <a:ext uri="{FF2B5EF4-FFF2-40B4-BE49-F238E27FC236}">
                  <a16:creationId xmlns:a16="http://schemas.microsoft.com/office/drawing/2014/main" id="{4563899D-79C0-BB42-9BB5-F0FB724E0A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8" name="Rectangle 277">
              <a:extLst>
                <a:ext uri="{FF2B5EF4-FFF2-40B4-BE49-F238E27FC236}">
                  <a16:creationId xmlns:a16="http://schemas.microsoft.com/office/drawing/2014/main" id="{84B38BD6-26C0-514D-8037-ED779AACAFA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9" name="Rectangle 278">
              <a:extLst>
                <a:ext uri="{FF2B5EF4-FFF2-40B4-BE49-F238E27FC236}">
                  <a16:creationId xmlns:a16="http://schemas.microsoft.com/office/drawing/2014/main" id="{A8D6370A-8137-7F4F-AA30-ECFF43FB1BB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80" name="Group 279">
            <a:extLst>
              <a:ext uri="{FF2B5EF4-FFF2-40B4-BE49-F238E27FC236}">
                <a16:creationId xmlns:a16="http://schemas.microsoft.com/office/drawing/2014/main" id="{B01EF6DD-5F1D-2B43-832A-A93A1408CC38}"/>
              </a:ext>
            </a:extLst>
          </p:cNvPr>
          <p:cNvGrpSpPr/>
          <p:nvPr userDrawn="1"/>
        </p:nvGrpSpPr>
        <p:grpSpPr>
          <a:xfrm>
            <a:off x="4754880" y="4022568"/>
            <a:ext cx="304800" cy="304800"/>
            <a:chOff x="4748283" y="3386554"/>
            <a:chExt cx="548640" cy="548640"/>
          </a:xfrm>
        </p:grpSpPr>
        <p:sp>
          <p:nvSpPr>
            <p:cNvPr id="281" name="Rectangle 280">
              <a:extLst>
                <a:ext uri="{FF2B5EF4-FFF2-40B4-BE49-F238E27FC236}">
                  <a16:creationId xmlns:a16="http://schemas.microsoft.com/office/drawing/2014/main" id="{E3450CDA-3FFE-864E-B8DC-5EA790172A4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2" name="Rectangle 281">
              <a:extLst>
                <a:ext uri="{FF2B5EF4-FFF2-40B4-BE49-F238E27FC236}">
                  <a16:creationId xmlns:a16="http://schemas.microsoft.com/office/drawing/2014/main" id="{BAFA33DA-5652-FC4E-B0BF-E058340B6B8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3" name="Rectangle 282">
              <a:extLst>
                <a:ext uri="{FF2B5EF4-FFF2-40B4-BE49-F238E27FC236}">
                  <a16:creationId xmlns:a16="http://schemas.microsoft.com/office/drawing/2014/main" id="{65304518-B1A6-674E-95CF-C03E4B41C4E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4" name="Rectangle 283">
              <a:extLst>
                <a:ext uri="{FF2B5EF4-FFF2-40B4-BE49-F238E27FC236}">
                  <a16:creationId xmlns:a16="http://schemas.microsoft.com/office/drawing/2014/main" id="{1193FEB8-221F-374A-8DA9-1F6418F6117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85" name="Group 284">
            <a:extLst>
              <a:ext uri="{FF2B5EF4-FFF2-40B4-BE49-F238E27FC236}">
                <a16:creationId xmlns:a16="http://schemas.microsoft.com/office/drawing/2014/main" id="{4C0FF9B2-32A0-7446-B44A-A30E93EBA764}"/>
              </a:ext>
            </a:extLst>
          </p:cNvPr>
          <p:cNvGrpSpPr/>
          <p:nvPr userDrawn="1"/>
        </p:nvGrpSpPr>
        <p:grpSpPr>
          <a:xfrm>
            <a:off x="7132320" y="4022568"/>
            <a:ext cx="304800" cy="304800"/>
            <a:chOff x="4748283" y="3386554"/>
            <a:chExt cx="548640" cy="548640"/>
          </a:xfrm>
        </p:grpSpPr>
        <p:sp>
          <p:nvSpPr>
            <p:cNvPr id="286" name="Rectangle 285">
              <a:extLst>
                <a:ext uri="{FF2B5EF4-FFF2-40B4-BE49-F238E27FC236}">
                  <a16:creationId xmlns:a16="http://schemas.microsoft.com/office/drawing/2014/main" id="{79DDF252-792F-D141-9164-5305CBE3CFE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7" name="Rectangle 286">
              <a:extLst>
                <a:ext uri="{FF2B5EF4-FFF2-40B4-BE49-F238E27FC236}">
                  <a16:creationId xmlns:a16="http://schemas.microsoft.com/office/drawing/2014/main" id="{A05803F2-CE5F-B846-878D-C5A7BCF34EF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8" name="Rectangle 287">
              <a:extLst>
                <a:ext uri="{FF2B5EF4-FFF2-40B4-BE49-F238E27FC236}">
                  <a16:creationId xmlns:a16="http://schemas.microsoft.com/office/drawing/2014/main" id="{570DFCA3-0A0A-7949-91E2-25B051A71FA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9" name="Rectangle 288">
              <a:extLst>
                <a:ext uri="{FF2B5EF4-FFF2-40B4-BE49-F238E27FC236}">
                  <a16:creationId xmlns:a16="http://schemas.microsoft.com/office/drawing/2014/main" id="{2BF2C611-54CD-1D47-BFE3-BE450D6B5F7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90" name="Group 289">
            <a:extLst>
              <a:ext uri="{FF2B5EF4-FFF2-40B4-BE49-F238E27FC236}">
                <a16:creationId xmlns:a16="http://schemas.microsoft.com/office/drawing/2014/main" id="{0FAF98C5-6AD8-7244-ABCC-FF8DBDFC1869}"/>
              </a:ext>
            </a:extLst>
          </p:cNvPr>
          <p:cNvGrpSpPr/>
          <p:nvPr userDrawn="1"/>
        </p:nvGrpSpPr>
        <p:grpSpPr>
          <a:xfrm>
            <a:off x="9509760" y="4022568"/>
            <a:ext cx="304800" cy="304800"/>
            <a:chOff x="4748283" y="3386554"/>
            <a:chExt cx="548640" cy="548640"/>
          </a:xfrm>
        </p:grpSpPr>
        <p:sp>
          <p:nvSpPr>
            <p:cNvPr id="291" name="Rectangle 290">
              <a:extLst>
                <a:ext uri="{FF2B5EF4-FFF2-40B4-BE49-F238E27FC236}">
                  <a16:creationId xmlns:a16="http://schemas.microsoft.com/office/drawing/2014/main" id="{B09B8B01-D074-AA4E-82C0-885DEE388D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2" name="Rectangle 291">
              <a:extLst>
                <a:ext uri="{FF2B5EF4-FFF2-40B4-BE49-F238E27FC236}">
                  <a16:creationId xmlns:a16="http://schemas.microsoft.com/office/drawing/2014/main" id="{F204C474-6963-B54C-A1BC-CFDC1FDC704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3" name="Rectangle 292">
              <a:extLst>
                <a:ext uri="{FF2B5EF4-FFF2-40B4-BE49-F238E27FC236}">
                  <a16:creationId xmlns:a16="http://schemas.microsoft.com/office/drawing/2014/main" id="{A47065FD-73A9-9843-8B94-250376C3FB3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4" name="Rectangle 293">
              <a:extLst>
                <a:ext uri="{FF2B5EF4-FFF2-40B4-BE49-F238E27FC236}">
                  <a16:creationId xmlns:a16="http://schemas.microsoft.com/office/drawing/2014/main" id="{4143DC2B-E40E-A043-A084-B601C1D25F3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95" name="Group 294">
            <a:extLst>
              <a:ext uri="{FF2B5EF4-FFF2-40B4-BE49-F238E27FC236}">
                <a16:creationId xmlns:a16="http://schemas.microsoft.com/office/drawing/2014/main" id="{29E0A699-6AD5-8F46-BD5E-39D99DC9BE89}"/>
              </a:ext>
            </a:extLst>
          </p:cNvPr>
          <p:cNvGrpSpPr/>
          <p:nvPr userDrawn="1"/>
        </p:nvGrpSpPr>
        <p:grpSpPr>
          <a:xfrm>
            <a:off x="2971800" y="4653504"/>
            <a:ext cx="304800" cy="304800"/>
            <a:chOff x="4748283" y="3386554"/>
            <a:chExt cx="548640" cy="548640"/>
          </a:xfrm>
        </p:grpSpPr>
        <p:sp>
          <p:nvSpPr>
            <p:cNvPr id="296" name="Rectangle 295">
              <a:extLst>
                <a:ext uri="{FF2B5EF4-FFF2-40B4-BE49-F238E27FC236}">
                  <a16:creationId xmlns:a16="http://schemas.microsoft.com/office/drawing/2014/main" id="{9FC9E2B0-E09C-7A43-9945-02E44B917C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7" name="Rectangle 296">
              <a:extLst>
                <a:ext uri="{FF2B5EF4-FFF2-40B4-BE49-F238E27FC236}">
                  <a16:creationId xmlns:a16="http://schemas.microsoft.com/office/drawing/2014/main" id="{77E6256A-CE6E-DE4E-A7CD-1C6EF1C31E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8" name="Rectangle 297">
              <a:extLst>
                <a:ext uri="{FF2B5EF4-FFF2-40B4-BE49-F238E27FC236}">
                  <a16:creationId xmlns:a16="http://schemas.microsoft.com/office/drawing/2014/main" id="{E5C93033-80B8-7944-B34C-18221A61793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9" name="Rectangle 298">
              <a:extLst>
                <a:ext uri="{FF2B5EF4-FFF2-40B4-BE49-F238E27FC236}">
                  <a16:creationId xmlns:a16="http://schemas.microsoft.com/office/drawing/2014/main" id="{1DA62BC5-03FF-2C49-8D42-D0AC0B48C9D0}"/>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00" name="Group 299">
            <a:extLst>
              <a:ext uri="{FF2B5EF4-FFF2-40B4-BE49-F238E27FC236}">
                <a16:creationId xmlns:a16="http://schemas.microsoft.com/office/drawing/2014/main" id="{413738E8-2C55-3047-8443-F0A7CD809578}"/>
              </a:ext>
            </a:extLst>
          </p:cNvPr>
          <p:cNvGrpSpPr/>
          <p:nvPr userDrawn="1"/>
        </p:nvGrpSpPr>
        <p:grpSpPr>
          <a:xfrm>
            <a:off x="8915400" y="4653504"/>
            <a:ext cx="304800" cy="304800"/>
            <a:chOff x="4748283" y="3386554"/>
            <a:chExt cx="548640" cy="548640"/>
          </a:xfrm>
        </p:grpSpPr>
        <p:sp>
          <p:nvSpPr>
            <p:cNvPr id="301" name="Rectangle 300">
              <a:extLst>
                <a:ext uri="{FF2B5EF4-FFF2-40B4-BE49-F238E27FC236}">
                  <a16:creationId xmlns:a16="http://schemas.microsoft.com/office/drawing/2014/main" id="{E4BD1A93-3E1B-BB4F-A223-02769F78456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2" name="Rectangle 301">
              <a:extLst>
                <a:ext uri="{FF2B5EF4-FFF2-40B4-BE49-F238E27FC236}">
                  <a16:creationId xmlns:a16="http://schemas.microsoft.com/office/drawing/2014/main" id="{F1BDEAE0-847B-8F47-8827-F9568F8D44AB}"/>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3" name="Rectangle 302">
              <a:extLst>
                <a:ext uri="{FF2B5EF4-FFF2-40B4-BE49-F238E27FC236}">
                  <a16:creationId xmlns:a16="http://schemas.microsoft.com/office/drawing/2014/main" id="{AF8DC815-56D0-AC49-B9C8-FA9335E2EAB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4" name="Rectangle 303">
              <a:extLst>
                <a:ext uri="{FF2B5EF4-FFF2-40B4-BE49-F238E27FC236}">
                  <a16:creationId xmlns:a16="http://schemas.microsoft.com/office/drawing/2014/main" id="{043191BE-FBCB-EB41-AA68-DBA4FFEF936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231247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FDBE9-F863-4579-A1E1-123FDA12542D}"/>
              </a:ext>
            </a:extLst>
          </p:cNvPr>
          <p:cNvSpPr>
            <a:spLocks noGrp="1"/>
          </p:cNvSpPr>
          <p:nvPr>
            <p:ph type="dt" sz="half" idx="10"/>
          </p:nvPr>
        </p:nvSpPr>
        <p:spPr/>
        <p:txBody>
          <a:bodyPr/>
          <a:lstStyle/>
          <a:p>
            <a:fld id="{213BC4BC-7082-4699-8AC7-DEDDFA229A10}" type="datetimeFigureOut">
              <a:rPr lang="en-US" smtClean="0"/>
              <a:t>12/21/2021</a:t>
            </a:fld>
            <a:endParaRPr lang="en-US"/>
          </a:p>
        </p:txBody>
      </p:sp>
      <p:sp>
        <p:nvSpPr>
          <p:cNvPr id="3" name="Footer Placeholder 2">
            <a:extLst>
              <a:ext uri="{FF2B5EF4-FFF2-40B4-BE49-F238E27FC236}">
                <a16:creationId xmlns:a16="http://schemas.microsoft.com/office/drawing/2014/main" id="{17BD4EBA-C500-4082-B0B7-D205E6A454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B68671-CDAD-46A3-A4B1-0D6C66CEE0C5}"/>
              </a:ext>
            </a:extLst>
          </p:cNvPr>
          <p:cNvSpPr>
            <a:spLocks noGrp="1"/>
          </p:cNvSpPr>
          <p:nvPr>
            <p:ph type="sldNum" sz="quarter" idx="12"/>
          </p:nvPr>
        </p:nvSpPr>
        <p:spPr/>
        <p:txBody>
          <a:bodyPr/>
          <a:lstStyle/>
          <a:p>
            <a:fld id="{A6F04024-77AD-4CFB-8E68-602BE5C6AEED}" type="slidenum">
              <a:rPr lang="en-US" smtClean="0"/>
              <a:t>‹#›</a:t>
            </a:fld>
            <a:endParaRPr lang="en-US"/>
          </a:p>
        </p:txBody>
      </p:sp>
    </p:spTree>
    <p:extLst>
      <p:ext uri="{BB962C8B-B14F-4D97-AF65-F5344CB8AC3E}">
        <p14:creationId xmlns:p14="http://schemas.microsoft.com/office/powerpoint/2010/main" val="927474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9">
            <a:extLst>
              <a:ext uri="{FF2B5EF4-FFF2-40B4-BE49-F238E27FC236}">
                <a16:creationId xmlns:a16="http://schemas.microsoft.com/office/drawing/2014/main" id="{4DB97ED0-9771-E044-B63D-01D4F8A70AD0}"/>
              </a:ext>
            </a:extLst>
          </p:cNvPr>
          <p:cNvSpPr txBox="1">
            <a:spLocks/>
          </p:cNvSpPr>
          <p:nvPr/>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a:t>External disclaimer criteria:</a:t>
            </a:r>
          </a:p>
          <a:p>
            <a:pPr marL="171450" indent="-171450">
              <a:lnSpc>
                <a:spcPct val="140000"/>
              </a:lnSpc>
              <a:buFont typeface="Arial" panose="020B0604020202020204" pitchFamily="34" charset="0"/>
              <a:buChar char="•"/>
            </a:pPr>
            <a:r>
              <a:rPr lang="en-US" sz="900"/>
              <a:t>Before sharing confidential information externally, ensure you have a confidential disclosure agreement (CDA) in place. The </a:t>
            </a:r>
            <a:r>
              <a:rPr lang="en-US" sz="900" b="1"/>
              <a:t>“Proprietary &amp; Confidential” </a:t>
            </a:r>
            <a:r>
              <a:rPr lang="en-US" sz="900"/>
              <a:t>disclaimer does not replace a CDA.</a:t>
            </a:r>
          </a:p>
          <a:p>
            <a:pPr marL="171450" indent="-171450">
              <a:lnSpc>
                <a:spcPct val="140000"/>
              </a:lnSpc>
              <a:buFont typeface="Arial" panose="020B0604020202020204" pitchFamily="34" charset="0"/>
              <a:buChar char="•"/>
            </a:pPr>
            <a:r>
              <a:rPr lang="en-US" sz="900"/>
              <a:t>Before removing the </a:t>
            </a:r>
            <a:r>
              <a:rPr lang="en-US" sz="900" b="1"/>
              <a:t>“Proprietary &amp; Confidential” </a:t>
            </a:r>
            <a:r>
              <a:rPr lang="en-US" sz="90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a:t>If you’re importing slides from the </a:t>
            </a:r>
            <a:r>
              <a:rPr lang="en-US" sz="900">
                <a:hlinkClick r:id="rId2">
                  <a:extLst>
                    <a:ext uri="{A12FA001-AC4F-418D-AE19-62706E023703}">
                      <ahyp:hlinkClr xmlns:ahyp="http://schemas.microsoft.com/office/drawing/2018/hyperlinkcolor" val="tx"/>
                    </a:ext>
                  </a:extLst>
                </a:hlinkClick>
              </a:rPr>
              <a:t>Customer Value Proposition</a:t>
            </a:r>
            <a:r>
              <a:rPr lang="en-US" sz="900"/>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a:solidFill>
                  <a:schemeClr val="bg1"/>
                </a:solidFill>
              </a:rPr>
              <a:t>Important:</a:t>
            </a:r>
            <a:r>
              <a:rPr lang="en-US" sz="1100">
                <a:solidFill>
                  <a:schemeClr val="bg1"/>
                </a:solidFill>
              </a:rPr>
              <a:t> This template contains a default </a:t>
            </a:r>
            <a:r>
              <a:rPr lang="en-US" sz="1100" b="1">
                <a:solidFill>
                  <a:schemeClr val="bg1"/>
                </a:solidFill>
              </a:rPr>
              <a:t>“Proprietary &amp; Confidential” </a:t>
            </a:r>
            <a:r>
              <a:rPr lang="en-US" sz="1100">
                <a:solidFill>
                  <a:schemeClr val="bg1"/>
                </a:solidFill>
              </a:rPr>
              <a:t>disclaimer in the footer. It is designed to protect information that we want to protect as </a:t>
            </a:r>
            <a:r>
              <a:rPr lang="en-US" sz="1100" b="1">
                <a:solidFill>
                  <a:schemeClr val="bg1"/>
                </a:solidFill>
              </a:rPr>
              <a:t>internal use only </a:t>
            </a:r>
            <a:r>
              <a:rPr lang="en-US" sz="1100">
                <a:solidFill>
                  <a:schemeClr val="bg1"/>
                </a:solidFill>
              </a:rPr>
              <a:t>and don't want to share with third parties.  You should use this unless your material meets criteria that would allow it be shared externally.</a:t>
            </a:r>
            <a:br>
              <a:rPr lang="en-US" sz="1100">
                <a:solidFill>
                  <a:schemeClr val="bg1"/>
                </a:solidFill>
              </a:rPr>
            </a:br>
            <a:endParaRPr lang="en-US" sz="1100">
              <a:solidFill>
                <a:schemeClr val="bg1"/>
              </a:solidFill>
            </a:endParaRPr>
          </a:p>
          <a:p>
            <a:pPr defTabSz="914400">
              <a:lnSpc>
                <a:spcPct val="120000"/>
              </a:lnSpc>
              <a:spcBef>
                <a:spcPts val="200"/>
              </a:spcBef>
              <a:buClr>
                <a:schemeClr val="tx2"/>
              </a:buClr>
              <a:buSzPct val="100000"/>
            </a:pPr>
            <a:r>
              <a:rPr lang="en-US" sz="110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a:t>Footer examples</a:t>
            </a:r>
            <a:endParaRPr lang="en-US" sz="1200"/>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800" y="6553200"/>
            <a:ext cx="5791200" cy="304799"/>
          </a:xfrm>
        </p:spPr>
        <p:txBody>
          <a:bodyPr/>
          <a:lstStyle/>
          <a:p>
            <a:r>
              <a:rPr lang="en-US"/>
              <a:t>Proprietary &amp; Confidential</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0BF1F2A-C91A-43C2-AF40-8A67FA159634}" type="slidenum">
              <a:rPr lang="en-US" smtClean="0"/>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a:t>All footers should contain an author’s or group’s email address and publication date for future reference.  </a:t>
            </a:r>
            <a:r>
              <a:rPr lang="en-US" sz="1100" b="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a:t>A </a:t>
            </a:r>
            <a:r>
              <a:rPr lang="en-US" sz="1100" b="1"/>
              <a:t>“</a:t>
            </a:r>
            <a:r>
              <a:rPr lang="en-US" sz="1100" b="1" kern="1200">
                <a:solidFill>
                  <a:schemeClr val="tx1"/>
                </a:solidFill>
                <a:latin typeface="+mn-lt"/>
                <a:ea typeface="+mn-ea"/>
                <a:cs typeface="+mn-cs"/>
              </a:rPr>
              <a:t>For Research Use Only</a:t>
            </a:r>
            <a:r>
              <a:rPr lang="en-US" sz="1100" b="1"/>
              <a:t>” </a:t>
            </a:r>
            <a:r>
              <a:rPr lang="en-US" sz="110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a:solidFill>
                  <a:schemeClr val="accent5"/>
                </a:solidFill>
                <a:latin typeface="+mn-lt"/>
                <a:ea typeface="+mn-ea"/>
                <a:cs typeface="+mn-cs"/>
              </a:rPr>
              <a:t>2020 Template V1 published 5-August-2020</a:t>
            </a:r>
          </a:p>
        </p:txBody>
      </p:sp>
      <p:grpSp>
        <p:nvGrpSpPr>
          <p:cNvPr id="7" name="Group 6">
            <a:extLst>
              <a:ext uri="{FF2B5EF4-FFF2-40B4-BE49-F238E27FC236}">
                <a16:creationId xmlns:a16="http://schemas.microsoft.com/office/drawing/2014/main" id="{B0B1E50A-3432-A641-BCCD-ACF714BEB8A1}"/>
              </a:ext>
            </a:extLst>
          </p:cNvPr>
          <p:cNvGrpSpPr/>
          <p:nvPr/>
        </p:nvGrpSpPr>
        <p:grpSpPr>
          <a:xfrm>
            <a:off x="5788335" y="2980949"/>
            <a:ext cx="6055419" cy="592961"/>
            <a:chOff x="5788335" y="3097907"/>
            <a:chExt cx="6055419"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017673" cy="161583"/>
            </a:xfrm>
            <a:prstGeom prst="rect">
              <a:avLst/>
            </a:prstGeom>
          </p:spPr>
          <p:txBody>
            <a:bodyPr wrap="none" lIns="0" tIns="0" rIns="0" bIns="0">
              <a:spAutoFit/>
            </a:bodyPr>
            <a:lstStyle/>
            <a:p>
              <a:r>
                <a:rPr lang="en-US" sz="1050"/>
                <a:t>Proprietary &amp; Confidential | For Research Use Only | </a:t>
              </a:r>
              <a:r>
                <a:rPr lang="en-US" sz="1050" err="1"/>
                <a:t>authoremail@thermofisher.com</a:t>
              </a:r>
              <a:r>
                <a:rPr lang="en-US" sz="1050"/>
                <a:t> | 5-August-2020</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447833" y="3097908"/>
              <a:ext cx="899605" cy="215444"/>
            </a:xfrm>
            <a:prstGeom prst="rect">
              <a:avLst/>
            </a:prstGeom>
          </p:spPr>
          <p:txBody>
            <a:bodyPr wrap="none">
              <a:spAutoFit/>
            </a:bodyPr>
            <a:lstStyle/>
            <a:p>
              <a:pPr algn="ctr"/>
              <a:r>
                <a:rPr lang="en-US" sz="800" b="1"/>
                <a:t>Author’s email</a:t>
              </a:r>
            </a:p>
          </p:txBody>
        </p:sp>
        <p:sp>
          <p:nvSpPr>
            <p:cNvPr id="66" name="Rectangle 65">
              <a:extLst>
                <a:ext uri="{FF2B5EF4-FFF2-40B4-BE49-F238E27FC236}">
                  <a16:creationId xmlns:a16="http://schemas.microsoft.com/office/drawing/2014/main" id="{12AFD803-CD3C-B640-909F-2ABD27360115}"/>
                </a:ext>
              </a:extLst>
            </p:cNvPr>
            <p:cNvSpPr/>
            <p:nvPr/>
          </p:nvSpPr>
          <p:spPr>
            <a:xfrm>
              <a:off x="10907268" y="3097907"/>
              <a:ext cx="922047" cy="215444"/>
            </a:xfrm>
            <a:prstGeom prst="rect">
              <a:avLst/>
            </a:prstGeom>
          </p:spPr>
          <p:txBody>
            <a:bodyPr wrap="none">
              <a:spAutoFit/>
            </a:bodyPr>
            <a:lstStyle/>
            <a:p>
              <a:pPr algn="ctr"/>
              <a:r>
                <a:rPr lang="en-US" sz="800" b="1"/>
                <a:t>Date published</a:t>
              </a:r>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F99E05C5-33FF-2C41-8C38-CD5A5ABAF438}"/>
                </a:ext>
              </a:extLst>
            </p:cNvPr>
            <p:cNvSpPr/>
            <p:nvPr/>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DC07A68-BCDB-2843-B8A2-AEB2604FB5C9}"/>
              </a:ext>
            </a:extLst>
          </p:cNvPr>
          <p:cNvGrpSpPr/>
          <p:nvPr/>
        </p:nvGrpSpPr>
        <p:grpSpPr>
          <a:xfrm>
            <a:off x="5788334" y="3890006"/>
            <a:ext cx="4436386" cy="582033"/>
            <a:chOff x="5788335" y="3923409"/>
            <a:chExt cx="4436386" cy="582033"/>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398640" cy="161583"/>
            </a:xfrm>
            <a:prstGeom prst="rect">
              <a:avLst/>
            </a:prstGeom>
          </p:spPr>
          <p:txBody>
            <a:bodyPr wrap="none" lIns="0" tIns="0" rIns="0" bIns="0">
              <a:spAutoFit/>
            </a:bodyPr>
            <a:lstStyle/>
            <a:p>
              <a:r>
                <a:rPr lang="en-US" sz="1050"/>
                <a:t>For Research Use Only | </a:t>
              </a:r>
              <a:r>
                <a:rPr lang="en-US" sz="1050" err="1"/>
                <a:t>authoremail@thermofisher.com</a:t>
              </a:r>
              <a:r>
                <a:rPr lang="en-US" sz="1050"/>
                <a:t> | 5-August-2020</a:t>
              </a:r>
            </a:p>
          </p:txBody>
        </p:sp>
        <p:sp>
          <p:nvSpPr>
            <p:cNvPr id="87" name="Rectangle 86">
              <a:extLst>
                <a:ext uri="{FF2B5EF4-FFF2-40B4-BE49-F238E27FC236}">
                  <a16:creationId xmlns:a16="http://schemas.microsoft.com/office/drawing/2014/main" id="{220D7651-D269-A54E-BCE1-39173FB1F79F}"/>
                </a:ext>
              </a:extLst>
            </p:cNvPr>
            <p:cNvSpPr/>
            <p:nvPr/>
          </p:nvSpPr>
          <p:spPr>
            <a:xfrm>
              <a:off x="6138216" y="3923412"/>
              <a:ext cx="764953" cy="215444"/>
            </a:xfrm>
            <a:prstGeom prst="rect">
              <a:avLst/>
            </a:prstGeom>
          </p:spPr>
          <p:txBody>
            <a:bodyPr wrap="none">
              <a:spAutoFit/>
            </a:bodyPr>
            <a:lstStyle/>
            <a:p>
              <a:pPr algn="ctr"/>
              <a:r>
                <a:rPr lang="en-US" sz="800" b="1"/>
                <a:t>Disclaimers</a:t>
              </a:r>
            </a:p>
          </p:txBody>
        </p:sp>
        <p:sp>
          <p:nvSpPr>
            <p:cNvPr id="88" name="Rectangle 87">
              <a:extLst>
                <a:ext uri="{FF2B5EF4-FFF2-40B4-BE49-F238E27FC236}">
                  <a16:creationId xmlns:a16="http://schemas.microsoft.com/office/drawing/2014/main" id="{20E99F6E-6B65-1E43-8606-EC8AA34E2356}"/>
                </a:ext>
              </a:extLst>
            </p:cNvPr>
            <p:cNvSpPr/>
            <p:nvPr/>
          </p:nvSpPr>
          <p:spPr>
            <a:xfrm>
              <a:off x="7824103" y="3923410"/>
              <a:ext cx="899605" cy="215444"/>
            </a:xfrm>
            <a:prstGeom prst="rect">
              <a:avLst/>
            </a:prstGeom>
          </p:spPr>
          <p:txBody>
            <a:bodyPr wrap="none">
              <a:spAutoFit/>
            </a:bodyPr>
            <a:lstStyle/>
            <a:p>
              <a:pPr algn="ctr"/>
              <a:r>
                <a:rPr lang="en-US" sz="800" b="1"/>
                <a:t>Author’s email</a:t>
              </a:r>
            </a:p>
          </p:txBody>
        </p:sp>
        <p:sp>
          <p:nvSpPr>
            <p:cNvPr id="89" name="Rectangle 88">
              <a:extLst>
                <a:ext uri="{FF2B5EF4-FFF2-40B4-BE49-F238E27FC236}">
                  <a16:creationId xmlns:a16="http://schemas.microsoft.com/office/drawing/2014/main" id="{11DDA901-77B4-C14D-A259-991F339BCE31}"/>
                </a:ext>
              </a:extLst>
            </p:cNvPr>
            <p:cNvSpPr/>
            <p:nvPr/>
          </p:nvSpPr>
          <p:spPr>
            <a:xfrm>
              <a:off x="9269099" y="3923409"/>
              <a:ext cx="922047" cy="215444"/>
            </a:xfrm>
            <a:prstGeom prst="rect">
              <a:avLst/>
            </a:prstGeom>
          </p:spPr>
          <p:txBody>
            <a:bodyPr wrap="none">
              <a:spAutoFit/>
            </a:bodyPr>
            <a:lstStyle/>
            <a:p>
              <a:pPr algn="ctr"/>
              <a:r>
                <a:rPr lang="en-US" sz="800" b="1"/>
                <a:t>Date published</a:t>
              </a:r>
            </a:p>
          </p:txBody>
        </p:sp>
        <p:sp>
          <p:nvSpPr>
            <p:cNvPr id="90" name="Left Brace 89">
              <a:extLst>
                <a:ext uri="{FF2B5EF4-FFF2-40B4-BE49-F238E27FC236}">
                  <a16:creationId xmlns:a16="http://schemas.microsoft.com/office/drawing/2014/main" id="{CF3AA15B-0D57-184C-A86A-FEB4A0B54E61}"/>
                </a:ext>
              </a:extLst>
            </p:cNvPr>
            <p:cNvSpPr/>
            <p:nvPr/>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91627E8E-568F-1747-A212-4664A2213D18}"/>
                </a:ext>
              </a:extLst>
            </p:cNvPr>
            <p:cNvSpPr/>
            <p:nvPr/>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Left Brace 91">
              <a:extLst>
                <a:ext uri="{FF2B5EF4-FFF2-40B4-BE49-F238E27FC236}">
                  <a16:creationId xmlns:a16="http://schemas.microsoft.com/office/drawing/2014/main" id="{B0909EE3-0761-E34E-81D3-9D5CC6CCA561}"/>
                </a:ext>
              </a:extLst>
            </p:cNvPr>
            <p:cNvSpPr/>
            <p:nvPr/>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47D4DB-A88D-5049-9C5B-32D0C1262519}"/>
              </a:ext>
            </a:extLst>
          </p:cNvPr>
          <p:cNvGrpSpPr/>
          <p:nvPr/>
        </p:nvGrpSpPr>
        <p:grpSpPr>
          <a:xfrm>
            <a:off x="5788335" y="4788135"/>
            <a:ext cx="4582251" cy="587731"/>
            <a:chOff x="5788336" y="4908696"/>
            <a:chExt cx="4582251"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528484" cy="161583"/>
            </a:xfrm>
            <a:prstGeom prst="rect">
              <a:avLst/>
            </a:prstGeom>
          </p:spPr>
          <p:txBody>
            <a:bodyPr wrap="none" lIns="0" tIns="0" rIns="0" bIns="0">
              <a:spAutoFit/>
            </a:bodyPr>
            <a:lstStyle/>
            <a:p>
              <a:r>
                <a:rPr lang="en-US" sz="1050"/>
                <a:t>Proprietary &amp; Confidential | </a:t>
              </a:r>
              <a:r>
                <a:rPr lang="en-US" sz="1050" err="1"/>
                <a:t>authoremail@thermofisher.com</a:t>
              </a:r>
              <a:r>
                <a:rPr lang="en-US" sz="1050"/>
                <a:t> | 5-August-2020</a:t>
              </a:r>
            </a:p>
          </p:txBody>
        </p:sp>
        <p:sp>
          <p:nvSpPr>
            <p:cNvPr id="93" name="Rectangle 92">
              <a:extLst>
                <a:ext uri="{FF2B5EF4-FFF2-40B4-BE49-F238E27FC236}">
                  <a16:creationId xmlns:a16="http://schemas.microsoft.com/office/drawing/2014/main" id="{0662301A-4740-1E4A-99D4-4C7CDFD8B49B}"/>
                </a:ext>
              </a:extLst>
            </p:cNvPr>
            <p:cNvSpPr/>
            <p:nvPr/>
          </p:nvSpPr>
          <p:spPr>
            <a:xfrm>
              <a:off x="6205057" y="4908699"/>
              <a:ext cx="764953" cy="215444"/>
            </a:xfrm>
            <a:prstGeom prst="rect">
              <a:avLst/>
            </a:prstGeom>
          </p:spPr>
          <p:txBody>
            <a:bodyPr wrap="none">
              <a:spAutoFit/>
            </a:bodyPr>
            <a:lstStyle/>
            <a:p>
              <a:pPr algn="ctr"/>
              <a:r>
                <a:rPr lang="en-US" sz="800" b="1"/>
                <a:t>Disclaimers</a:t>
              </a:r>
            </a:p>
          </p:txBody>
        </p:sp>
        <p:sp>
          <p:nvSpPr>
            <p:cNvPr id="94" name="Rectangle 93">
              <a:extLst>
                <a:ext uri="{FF2B5EF4-FFF2-40B4-BE49-F238E27FC236}">
                  <a16:creationId xmlns:a16="http://schemas.microsoft.com/office/drawing/2014/main" id="{04C7B6C7-EC70-7D40-A4C5-05A267DCD6DA}"/>
                </a:ext>
              </a:extLst>
            </p:cNvPr>
            <p:cNvSpPr/>
            <p:nvPr/>
          </p:nvSpPr>
          <p:spPr>
            <a:xfrm>
              <a:off x="7954285" y="4908697"/>
              <a:ext cx="899605" cy="215444"/>
            </a:xfrm>
            <a:prstGeom prst="rect">
              <a:avLst/>
            </a:prstGeom>
          </p:spPr>
          <p:txBody>
            <a:bodyPr wrap="none">
              <a:spAutoFit/>
            </a:bodyPr>
            <a:lstStyle/>
            <a:p>
              <a:pPr algn="ctr"/>
              <a:r>
                <a:rPr lang="en-US" sz="800" b="1"/>
                <a:t>Author’s email</a:t>
              </a:r>
            </a:p>
          </p:txBody>
        </p:sp>
        <p:sp>
          <p:nvSpPr>
            <p:cNvPr id="95" name="Rectangle 94">
              <a:extLst>
                <a:ext uri="{FF2B5EF4-FFF2-40B4-BE49-F238E27FC236}">
                  <a16:creationId xmlns:a16="http://schemas.microsoft.com/office/drawing/2014/main" id="{DDFAB2D7-0A5B-724F-99BA-4E89383C2B34}"/>
                </a:ext>
              </a:extLst>
            </p:cNvPr>
            <p:cNvSpPr/>
            <p:nvPr/>
          </p:nvSpPr>
          <p:spPr>
            <a:xfrm>
              <a:off x="9399281" y="4908696"/>
              <a:ext cx="922047" cy="215444"/>
            </a:xfrm>
            <a:prstGeom prst="rect">
              <a:avLst/>
            </a:prstGeom>
          </p:spPr>
          <p:txBody>
            <a:bodyPr wrap="none">
              <a:spAutoFit/>
            </a:bodyPr>
            <a:lstStyle/>
            <a:p>
              <a:pPr algn="ctr"/>
              <a:r>
                <a:rPr lang="en-US" sz="800" b="1"/>
                <a:t>Date published</a:t>
              </a:r>
            </a:p>
          </p:txBody>
        </p:sp>
        <p:sp>
          <p:nvSpPr>
            <p:cNvPr id="96" name="Left Brace 95">
              <a:extLst>
                <a:ext uri="{FF2B5EF4-FFF2-40B4-BE49-F238E27FC236}">
                  <a16:creationId xmlns:a16="http://schemas.microsoft.com/office/drawing/2014/main" id="{544F13B6-76EE-CC4D-A7CA-B63CCE7DC774}"/>
                </a:ext>
              </a:extLst>
            </p:cNvPr>
            <p:cNvSpPr/>
            <p:nvPr/>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CE8E6BC8-A00E-F748-BAB1-06B8485A72AA}"/>
                </a:ext>
              </a:extLst>
            </p:cNvPr>
            <p:cNvSpPr/>
            <p:nvPr/>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Left Brace 97">
              <a:extLst>
                <a:ext uri="{FF2B5EF4-FFF2-40B4-BE49-F238E27FC236}">
                  <a16:creationId xmlns:a16="http://schemas.microsoft.com/office/drawing/2014/main" id="{889E3AE0-344F-1641-902E-B7F3805E81B1}"/>
                </a:ext>
              </a:extLst>
            </p:cNvPr>
            <p:cNvSpPr/>
            <p:nvPr/>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9C94B1B-22EB-0F46-8139-CF807DB87CC2}"/>
              </a:ext>
            </a:extLst>
          </p:cNvPr>
          <p:cNvGrpSpPr/>
          <p:nvPr/>
        </p:nvGrpSpPr>
        <p:grpSpPr>
          <a:xfrm>
            <a:off x="5788335" y="5691963"/>
            <a:ext cx="2917465" cy="566939"/>
            <a:chOff x="5826081" y="5638800"/>
            <a:chExt cx="2917465" cy="566939"/>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2917465" cy="137355"/>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t> authoremail@thermofisher.com | 5-August-2020</a:t>
              </a:r>
            </a:p>
          </p:txBody>
        </p:sp>
        <p:sp>
          <p:nvSpPr>
            <p:cNvPr id="99" name="Rectangle 98">
              <a:extLst>
                <a:ext uri="{FF2B5EF4-FFF2-40B4-BE49-F238E27FC236}">
                  <a16:creationId xmlns:a16="http://schemas.microsoft.com/office/drawing/2014/main" id="{D4600AD8-6C66-E84E-AD96-C01F836DD7B4}"/>
                </a:ext>
              </a:extLst>
            </p:cNvPr>
            <p:cNvSpPr/>
            <p:nvPr/>
          </p:nvSpPr>
          <p:spPr>
            <a:xfrm>
              <a:off x="6348769" y="5638801"/>
              <a:ext cx="899605" cy="215444"/>
            </a:xfrm>
            <a:prstGeom prst="rect">
              <a:avLst/>
            </a:prstGeom>
          </p:spPr>
          <p:txBody>
            <a:bodyPr wrap="none">
              <a:spAutoFit/>
            </a:bodyPr>
            <a:lstStyle/>
            <a:p>
              <a:pPr algn="ctr"/>
              <a:r>
                <a:rPr lang="en-US" sz="800" b="1"/>
                <a:t>Author’s email</a:t>
              </a:r>
            </a:p>
          </p:txBody>
        </p:sp>
        <p:sp>
          <p:nvSpPr>
            <p:cNvPr id="100" name="Rectangle 99">
              <a:extLst>
                <a:ext uri="{FF2B5EF4-FFF2-40B4-BE49-F238E27FC236}">
                  <a16:creationId xmlns:a16="http://schemas.microsoft.com/office/drawing/2014/main" id="{6D59122D-D94B-A440-B8CF-8558F9A1E3D1}"/>
                </a:ext>
              </a:extLst>
            </p:cNvPr>
            <p:cNvSpPr/>
            <p:nvPr/>
          </p:nvSpPr>
          <p:spPr>
            <a:xfrm>
              <a:off x="7793765" y="5638800"/>
              <a:ext cx="922047" cy="215444"/>
            </a:xfrm>
            <a:prstGeom prst="rect">
              <a:avLst/>
            </a:prstGeom>
          </p:spPr>
          <p:txBody>
            <a:bodyPr wrap="none">
              <a:spAutoFit/>
            </a:bodyPr>
            <a:lstStyle/>
            <a:p>
              <a:pPr algn="ctr"/>
              <a:r>
                <a:rPr lang="en-US" sz="800" b="1"/>
                <a:t>Date published</a:t>
              </a:r>
            </a:p>
          </p:txBody>
        </p:sp>
        <p:sp>
          <p:nvSpPr>
            <p:cNvPr id="101" name="Left Brace 100">
              <a:extLst>
                <a:ext uri="{FF2B5EF4-FFF2-40B4-BE49-F238E27FC236}">
                  <a16:creationId xmlns:a16="http://schemas.microsoft.com/office/drawing/2014/main" id="{AEE82C77-552E-364A-81F1-E9B9FCA2D6FD}"/>
                </a:ext>
              </a:extLst>
            </p:cNvPr>
            <p:cNvSpPr/>
            <p:nvPr/>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 Brace 101">
              <a:extLst>
                <a:ext uri="{FF2B5EF4-FFF2-40B4-BE49-F238E27FC236}">
                  <a16:creationId xmlns:a16="http://schemas.microsoft.com/office/drawing/2014/main" id="{10100607-49A2-2D47-BA45-46A4B8279F34}"/>
                </a:ext>
              </a:extLst>
            </p:cNvPr>
            <p:cNvSpPr/>
            <p:nvPr/>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835201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p:nvPicPr>
        <p:blipFill>
          <a:blip r:embed="rId2" cstate="screen">
            <a:extLst>
              <a:ext uri="{28A0092B-C50C-407E-A947-70E740481C1C}">
                <a14:useLocalDpi xmlns:a14="http://schemas.microsoft.com/office/drawing/2010/main"/>
              </a:ext>
            </a:extLst>
          </a:blip>
          <a:srcRect l="2177" r="2177"/>
          <a:stretch>
            <a:fillRect/>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0BF1F2A-C91A-43C2-AF40-8A67FA159634}" type="slidenum">
              <a:rPr lang="en-US" smtClean="0"/>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255834"/>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3117278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77" r="2177"/>
          <a:stretch>
            <a:fillRect/>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7620000" cy="304799"/>
          </a:xfrm>
        </p:spPr>
        <p:txBody>
          <a:bodyPr/>
          <a:lstStyle/>
          <a:p>
            <a:r>
              <a:rPr lang="en-US"/>
              <a:t>Proprietary &amp; Confidential |  authoremail@thermofisher.com | 21-October-2020</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255834"/>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11242140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5791200" cy="304799"/>
          </a:xfrm>
        </p:spPr>
        <p:txBody>
          <a:bodyPr/>
          <a:lstStyle/>
          <a:p>
            <a:r>
              <a:rPr lang="en-US"/>
              <a:t>Proprietary &amp; Confidential</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0BF1F2A-C91A-43C2-AF40-8A67FA159634}" type="slidenum">
              <a:rPr lang="en-US" smtClean="0"/>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2002016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90000"/>
              </a:lnSpc>
              <a:defRPr sz="2800" b="1">
                <a:solidFill>
                  <a:schemeClr val="tx1"/>
                </a:solidFill>
              </a:defRPr>
            </a:lvl1pPr>
          </a:lstStyle>
          <a:p>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5791200" cy="304799"/>
          </a:xfrm>
        </p:spPr>
        <p:txBody>
          <a:bodyPr/>
          <a:lstStyle/>
          <a:p>
            <a:r>
              <a:rPr lang="en-US"/>
              <a:t>Proprietary &amp; Confidential</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0BF1F2A-C91A-43C2-AF40-8A67FA159634}" type="slidenum">
              <a:rPr lang="en-US" smtClean="0"/>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909458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0BF1F2A-C91A-43C2-AF40-8A67FA159634}" type="slidenum">
              <a:rPr lang="en-US" smtClean="0"/>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9796582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0BF1F2A-C91A-43C2-AF40-8A67FA159634}" type="slidenum">
              <a:rPr lang="en-US" smtClean="0"/>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spTree>
    <p:extLst>
      <p:ext uri="{BB962C8B-B14F-4D97-AF65-F5344CB8AC3E}">
        <p14:creationId xmlns:p14="http://schemas.microsoft.com/office/powerpoint/2010/main" val="88336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0BF1F2A-C91A-43C2-AF40-8A67FA159634}" type="slidenum">
              <a:rPr lang="en-US" smtClean="0"/>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3021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0BF1F2A-C91A-43C2-AF40-8A67FA159634}" type="slidenum">
              <a:rPr lang="en-US" smtClean="0"/>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Autofit/>
          </a:bodyPr>
          <a:lstStyle>
            <a:lvl1pPr marL="342900" indent="-342900">
              <a:buFont typeface="Arial" panose="020B0604020202020204" pitchFamily="34" charset="0"/>
              <a:buChar cha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106229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0BF1F2A-C91A-43C2-AF40-8A67FA159634}" type="slidenum">
              <a:rPr lang="en-US" smtClean="0"/>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233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0BF1F2A-C91A-43C2-AF40-8A67FA159634}" type="slidenum">
              <a:rPr lang="en-US" smtClean="0"/>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1038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0BF1F2A-C91A-43C2-AF40-8A67FA159634}" type="slidenum">
              <a:rPr lang="en-US" smtClean="0"/>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t>Proprietary &amp; Confidential</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86472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0BF1F2A-C91A-43C2-AF40-8A67FA159634}" type="slidenum">
              <a:rPr lang="en-US" smtClean="0"/>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t>Proprietary &amp; Confidential</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300578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7619998" cy="304799"/>
          </a:xfrm>
        </p:spPr>
        <p:txBody>
          <a:bodyPr/>
          <a:lstStyle/>
          <a:p>
            <a:r>
              <a:rPr lang="en-US"/>
              <a:t>Proprietary &amp; Confidential |  authoremail@thermofisher.com | 21-October-2020</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25874395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0BF1F2A-C91A-43C2-AF40-8A67FA159634}" type="slidenum">
              <a:rPr lang="en-US" smtClean="0"/>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t>Proprietary &amp; Confidential</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397281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elcome">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p:nvSpPr>
        <p:spPr>
          <a:xfrm>
            <a:off x="251012" y="3890360"/>
            <a:ext cx="8912866" cy="1569660"/>
          </a:xfrm>
          <a:prstGeom prst="rect">
            <a:avLst/>
          </a:prstGeom>
        </p:spPr>
        <p:txBody>
          <a:bodyPr wrap="square">
            <a:spAutoFit/>
          </a:bodyPr>
          <a:lstStyle/>
          <a:p>
            <a:r>
              <a:rPr lang="en-US" sz="9600" b="1">
                <a:solidFill>
                  <a:schemeClr val="bg1"/>
                </a:solidFill>
              </a:rPr>
              <a:t>Welcome</a:t>
            </a:r>
          </a:p>
        </p:txBody>
      </p:sp>
      <p:grpSp>
        <p:nvGrpSpPr>
          <p:cNvPr id="9" name="Group 8">
            <a:extLst>
              <a:ext uri="{FF2B5EF4-FFF2-40B4-BE49-F238E27FC236}">
                <a16:creationId xmlns:a16="http://schemas.microsoft.com/office/drawing/2014/main" id="{1B3035E9-1E30-4A65-87BF-D87723B7387D}"/>
              </a:ext>
            </a:extLst>
          </p:cNvPr>
          <p:cNvGrpSpPr/>
          <p:nvPr/>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0BF1F2A-C91A-43C2-AF40-8A67FA159634}" type="slidenum">
              <a:rPr lang="en-US" smtClean="0"/>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t>Proprietary &amp; Confidential</a:t>
            </a:r>
          </a:p>
        </p:txBody>
      </p:sp>
      <p:sp>
        <p:nvSpPr>
          <p:cNvPr id="5" name="Content Placeholder 4">
            <a:extLst>
              <a:ext uri="{FF2B5EF4-FFF2-40B4-BE49-F238E27FC236}">
                <a16:creationId xmlns:a16="http://schemas.microsoft.com/office/drawing/2014/main" id="{B2D62B08-7542-0949-BFA0-4B9D35DAAFBF}"/>
              </a:ext>
            </a:extLst>
          </p:cNvPr>
          <p:cNvSpPr>
            <a:spLocks noGrp="1"/>
          </p:cNvSpPr>
          <p:nvPr>
            <p:ph sz="quarter" idx="16" hasCustomPrompt="1"/>
          </p:nvPr>
        </p:nvSpPr>
        <p:spPr>
          <a:xfrm>
            <a:off x="348472" y="5268999"/>
            <a:ext cx="6612501"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 The presentation will start shortly.</a:t>
            </a:r>
            <a:endParaRPr lang="en-US" sz="2000">
              <a:solidFill>
                <a:schemeClr val="bg1"/>
              </a:solidFill>
            </a:endParaRPr>
          </a:p>
        </p:txBody>
      </p:sp>
    </p:spTree>
    <p:extLst>
      <p:ext uri="{BB962C8B-B14F-4D97-AF65-F5344CB8AC3E}">
        <p14:creationId xmlns:p14="http://schemas.microsoft.com/office/powerpoint/2010/main" val="299071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p:nvSpPr>
        <p:spPr>
          <a:xfrm>
            <a:off x="251012" y="3890360"/>
            <a:ext cx="8912866" cy="1569660"/>
          </a:xfrm>
          <a:prstGeom prst="rect">
            <a:avLst/>
          </a:prstGeom>
        </p:spPr>
        <p:txBody>
          <a:bodyPr wrap="square">
            <a:spAutoFit/>
          </a:bodyPr>
          <a:lstStyle/>
          <a:p>
            <a:r>
              <a:rPr lang="en-US" sz="9600" b="1">
                <a:solidFill>
                  <a:schemeClr val="bg1"/>
                </a:solidFill>
              </a:rPr>
              <a:t>Thank you</a:t>
            </a:r>
            <a:endParaRPr lang="en-US" sz="24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0BF1F2A-C91A-43C2-AF40-8A67FA159634}" type="slidenum">
              <a:rPr lang="en-US" smtClean="0"/>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t>Proprietary &amp; Confidential</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0" y="6553200"/>
            <a:ext cx="1609725" cy="304800"/>
          </a:xfrm>
        </p:spPr>
        <p:txBody>
          <a:bodyPr anchor="ctr">
            <a:normAutofit/>
          </a:bodyPr>
          <a:lstStyle>
            <a:lvl1pPr marL="0" indent="0">
              <a:buNone/>
              <a:defRPr sz="800">
                <a:solidFill>
                  <a:schemeClr val="bg1"/>
                </a:solidFill>
              </a:defRPr>
            </a:lvl1pPr>
          </a:lstStyle>
          <a:p>
            <a:pPr lvl="0"/>
            <a:r>
              <a:rPr lang="en-US"/>
              <a:t>Copyright 2020</a:t>
            </a:r>
          </a:p>
        </p:txBody>
      </p:sp>
    </p:spTree>
    <p:extLst>
      <p:ext uri="{BB962C8B-B14F-4D97-AF65-F5344CB8AC3E}">
        <p14:creationId xmlns:p14="http://schemas.microsoft.com/office/powerpoint/2010/main" val="275752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p:nvSpPr>
        <p:spPr>
          <a:xfrm>
            <a:off x="251012" y="3890360"/>
            <a:ext cx="8912866" cy="1569660"/>
          </a:xfrm>
          <a:prstGeom prst="rect">
            <a:avLst/>
          </a:prstGeom>
        </p:spPr>
        <p:txBody>
          <a:bodyPr wrap="square">
            <a:spAutoFit/>
          </a:bodyPr>
          <a:lstStyle/>
          <a:p>
            <a:r>
              <a:rPr lang="en-US" sz="9600" b="1">
                <a:solidFill>
                  <a:schemeClr val="bg1"/>
                </a:solidFill>
              </a:rPr>
              <a:t>Questions</a:t>
            </a:r>
            <a:endParaRPr lang="en-US" sz="24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0BF1F2A-C91A-43C2-AF40-8A67FA159634}" type="slidenum">
              <a:rPr lang="en-US" smtClean="0"/>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t>Proprietary &amp; Confidential</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0" y="6553200"/>
            <a:ext cx="1609725" cy="304800"/>
          </a:xfrm>
        </p:spPr>
        <p:txBody>
          <a:bodyPr anchor="ctr">
            <a:normAutofit/>
          </a:bodyPr>
          <a:lstStyle>
            <a:lvl1pPr marL="0" indent="0">
              <a:buNone/>
              <a:defRPr sz="800">
                <a:solidFill>
                  <a:schemeClr val="bg1"/>
                </a:solidFill>
              </a:defRPr>
            </a:lvl1pPr>
          </a:lstStyle>
          <a:p>
            <a:pPr lvl="0"/>
            <a:r>
              <a:rPr lang="en-US"/>
              <a:t>Copyright 2020</a:t>
            </a:r>
          </a:p>
        </p:txBody>
      </p:sp>
    </p:spTree>
    <p:extLst>
      <p:ext uri="{BB962C8B-B14F-4D97-AF65-F5344CB8AC3E}">
        <p14:creationId xmlns:p14="http://schemas.microsoft.com/office/powerpoint/2010/main" val="40416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p>
            <a:r>
              <a:rPr lang="en-US"/>
              <a:t>Master slide column guide</a:t>
            </a:r>
          </a:p>
        </p:txBody>
      </p:sp>
      <p:grpSp>
        <p:nvGrpSpPr>
          <p:cNvPr id="325" name="Group 324">
            <a:extLst>
              <a:ext uri="{FF2B5EF4-FFF2-40B4-BE49-F238E27FC236}">
                <a16:creationId xmlns:a16="http://schemas.microsoft.com/office/drawing/2014/main" id="{0E576022-6E0B-8B45-82A4-5B378EE79A21}"/>
              </a:ext>
            </a:extLst>
          </p:cNvPr>
          <p:cNvGrpSpPr/>
          <p:nvPr/>
        </p:nvGrpSpPr>
        <p:grpSpPr>
          <a:xfrm>
            <a:off x="0" y="5297033"/>
            <a:ext cx="12192000" cy="304801"/>
            <a:chOff x="0" y="4254505"/>
            <a:chExt cx="12192000" cy="304801"/>
          </a:xfrm>
        </p:grpSpPr>
        <p:grpSp>
          <p:nvGrpSpPr>
            <p:cNvPr id="326" name="Group 325">
              <a:extLst>
                <a:ext uri="{FF2B5EF4-FFF2-40B4-BE49-F238E27FC236}">
                  <a16:creationId xmlns:a16="http://schemas.microsoft.com/office/drawing/2014/main" id="{4DAA919D-F34E-FF43-A568-E3081ADC91D8}"/>
                </a:ext>
              </a:extLst>
            </p:cNvPr>
            <p:cNvGrpSpPr/>
            <p:nvPr/>
          </p:nvGrpSpPr>
          <p:grpSpPr>
            <a:xfrm>
              <a:off x="152400" y="4254505"/>
              <a:ext cx="11887200" cy="304801"/>
              <a:chOff x="325695" y="4038600"/>
              <a:chExt cx="7555116" cy="304801"/>
            </a:xfrm>
          </p:grpSpPr>
          <p:sp>
            <p:nvSpPr>
              <p:cNvPr id="347" name="Rectangle 346">
                <a:extLst>
                  <a:ext uri="{FF2B5EF4-FFF2-40B4-BE49-F238E27FC236}">
                    <a16:creationId xmlns:a16="http://schemas.microsoft.com/office/drawing/2014/main" id="{2A515182-556A-4148-919D-DA6C41B2B82A}"/>
                  </a:ext>
                </a:extLst>
              </p:cNvPr>
              <p:cNvSpPr/>
              <p:nvPr/>
            </p:nvSpPr>
            <p:spPr>
              <a:xfrm>
                <a:off x="325695" y="4038601"/>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p:nvSpPr>
            <p:spPr>
              <a:xfrm>
                <a:off x="2844067" y="4038600"/>
                <a:ext cx="2518372"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p:nvSpPr>
            <p:spPr>
              <a:xfrm>
                <a:off x="5362439" y="4038600"/>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7" name="Group 326">
              <a:extLst>
                <a:ext uri="{FF2B5EF4-FFF2-40B4-BE49-F238E27FC236}">
                  <a16:creationId xmlns:a16="http://schemas.microsoft.com/office/drawing/2014/main" id="{924C16AD-FBFC-F340-B828-919BD2EB7ACC}"/>
                </a:ext>
              </a:extLst>
            </p:cNvPr>
            <p:cNvGrpSpPr/>
            <p:nvPr/>
          </p:nvGrpSpPr>
          <p:grpSpPr>
            <a:xfrm>
              <a:off x="0" y="4254505"/>
              <a:ext cx="304800" cy="304800"/>
              <a:chOff x="4748283" y="3386554"/>
              <a:chExt cx="548640" cy="548640"/>
            </a:xfrm>
          </p:grpSpPr>
          <p:sp>
            <p:nvSpPr>
              <p:cNvPr id="343" name="Rectangle 342">
                <a:extLst>
                  <a:ext uri="{FF2B5EF4-FFF2-40B4-BE49-F238E27FC236}">
                    <a16:creationId xmlns:a16="http://schemas.microsoft.com/office/drawing/2014/main" id="{ABBD8C40-0074-E640-A619-5210E92593E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4" name="Rectangle 343">
                <a:extLst>
                  <a:ext uri="{FF2B5EF4-FFF2-40B4-BE49-F238E27FC236}">
                    <a16:creationId xmlns:a16="http://schemas.microsoft.com/office/drawing/2014/main" id="{72E87A34-33CB-954D-BE63-B41FB54B8CE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5" name="Rectangle 344">
                <a:extLst>
                  <a:ext uri="{FF2B5EF4-FFF2-40B4-BE49-F238E27FC236}">
                    <a16:creationId xmlns:a16="http://schemas.microsoft.com/office/drawing/2014/main" id="{8FE6B9C8-9996-154E-8F03-D9A578C3FA11}"/>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6" name="Rectangle 345">
                <a:extLst>
                  <a:ext uri="{FF2B5EF4-FFF2-40B4-BE49-F238E27FC236}">
                    <a16:creationId xmlns:a16="http://schemas.microsoft.com/office/drawing/2014/main" id="{88B4C5A1-0216-EE40-A0A9-1EFEB8C937C0}"/>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8" name="Group 327">
              <a:extLst>
                <a:ext uri="{FF2B5EF4-FFF2-40B4-BE49-F238E27FC236}">
                  <a16:creationId xmlns:a16="http://schemas.microsoft.com/office/drawing/2014/main" id="{5691AEF5-BAF9-2940-A428-476354829BBB}"/>
                </a:ext>
              </a:extLst>
            </p:cNvPr>
            <p:cNvGrpSpPr/>
            <p:nvPr/>
          </p:nvGrpSpPr>
          <p:grpSpPr>
            <a:xfrm>
              <a:off x="11887200" y="4254505"/>
              <a:ext cx="304800" cy="304800"/>
              <a:chOff x="11887200" y="3048000"/>
              <a:chExt cx="304800" cy="304800"/>
            </a:xfrm>
          </p:grpSpPr>
          <p:sp>
            <p:nvSpPr>
              <p:cNvPr id="339" name="Rectangle 338">
                <a:extLst>
                  <a:ext uri="{FF2B5EF4-FFF2-40B4-BE49-F238E27FC236}">
                    <a16:creationId xmlns:a16="http://schemas.microsoft.com/office/drawing/2014/main" id="{B7FCFCF0-CCF5-CB4C-A24B-79879CFEAB60}"/>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0" name="Rectangle 339">
                <a:extLst>
                  <a:ext uri="{FF2B5EF4-FFF2-40B4-BE49-F238E27FC236}">
                    <a16:creationId xmlns:a16="http://schemas.microsoft.com/office/drawing/2014/main" id="{5EC303BA-EB59-6B45-A4AA-0FBB43856C1D}"/>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1" name="Rectangle 340">
                <a:extLst>
                  <a:ext uri="{FF2B5EF4-FFF2-40B4-BE49-F238E27FC236}">
                    <a16:creationId xmlns:a16="http://schemas.microsoft.com/office/drawing/2014/main" id="{609F1807-73B8-2046-A52B-7F5C9E3F8D6C}"/>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2" name="Rectangle 341">
                <a:extLst>
                  <a:ext uri="{FF2B5EF4-FFF2-40B4-BE49-F238E27FC236}">
                    <a16:creationId xmlns:a16="http://schemas.microsoft.com/office/drawing/2014/main" id="{D64A44CB-312C-8D43-BADC-9C25A65786B7}"/>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9" name="Group 328">
              <a:extLst>
                <a:ext uri="{FF2B5EF4-FFF2-40B4-BE49-F238E27FC236}">
                  <a16:creationId xmlns:a16="http://schemas.microsoft.com/office/drawing/2014/main" id="{75DD42A7-110A-8A43-9999-FC5F6F629D9D}"/>
                </a:ext>
              </a:extLst>
            </p:cNvPr>
            <p:cNvGrpSpPr/>
            <p:nvPr/>
          </p:nvGrpSpPr>
          <p:grpSpPr>
            <a:xfrm>
              <a:off x="3963513" y="4254505"/>
              <a:ext cx="304800" cy="304800"/>
              <a:chOff x="4748283" y="3386554"/>
              <a:chExt cx="548640" cy="548640"/>
            </a:xfrm>
          </p:grpSpPr>
          <p:sp>
            <p:nvSpPr>
              <p:cNvPr id="335" name="Rectangle 334">
                <a:extLst>
                  <a:ext uri="{FF2B5EF4-FFF2-40B4-BE49-F238E27FC236}">
                    <a16:creationId xmlns:a16="http://schemas.microsoft.com/office/drawing/2014/main" id="{C2398D84-85F4-C846-A0B4-FDF603CF7ED5}"/>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6" name="Rectangle 335">
                <a:extLst>
                  <a:ext uri="{FF2B5EF4-FFF2-40B4-BE49-F238E27FC236}">
                    <a16:creationId xmlns:a16="http://schemas.microsoft.com/office/drawing/2014/main" id="{D89F6546-9921-1C4E-BC58-54CFEB3CD55B}"/>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7" name="Rectangle 336">
                <a:extLst>
                  <a:ext uri="{FF2B5EF4-FFF2-40B4-BE49-F238E27FC236}">
                    <a16:creationId xmlns:a16="http://schemas.microsoft.com/office/drawing/2014/main" id="{707F94D7-D94A-9341-9171-18F4E7328C50}"/>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8" name="Rectangle 337">
                <a:extLst>
                  <a:ext uri="{FF2B5EF4-FFF2-40B4-BE49-F238E27FC236}">
                    <a16:creationId xmlns:a16="http://schemas.microsoft.com/office/drawing/2014/main" id="{66B27AC9-65B0-4F45-B844-7C3544A7BA55}"/>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30" name="Group 329">
              <a:extLst>
                <a:ext uri="{FF2B5EF4-FFF2-40B4-BE49-F238E27FC236}">
                  <a16:creationId xmlns:a16="http://schemas.microsoft.com/office/drawing/2014/main" id="{FA980631-C869-934C-B0D5-27911A2317B3}"/>
                </a:ext>
              </a:extLst>
            </p:cNvPr>
            <p:cNvGrpSpPr/>
            <p:nvPr/>
          </p:nvGrpSpPr>
          <p:grpSpPr>
            <a:xfrm>
              <a:off x="7929263" y="4254505"/>
              <a:ext cx="304800" cy="304800"/>
              <a:chOff x="4748283" y="3386554"/>
              <a:chExt cx="548640" cy="548640"/>
            </a:xfrm>
          </p:grpSpPr>
          <p:sp>
            <p:nvSpPr>
              <p:cNvPr id="331" name="Rectangle 330">
                <a:extLst>
                  <a:ext uri="{FF2B5EF4-FFF2-40B4-BE49-F238E27FC236}">
                    <a16:creationId xmlns:a16="http://schemas.microsoft.com/office/drawing/2014/main" id="{406CDF3A-4352-B447-B53D-478B3765F65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Rectangle 331">
                <a:extLst>
                  <a:ext uri="{FF2B5EF4-FFF2-40B4-BE49-F238E27FC236}">
                    <a16:creationId xmlns:a16="http://schemas.microsoft.com/office/drawing/2014/main" id="{7D0AEF00-0DAE-8A4C-9382-FCE02F7929B8}"/>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3" name="Rectangle 332">
                <a:extLst>
                  <a:ext uri="{FF2B5EF4-FFF2-40B4-BE49-F238E27FC236}">
                    <a16:creationId xmlns:a16="http://schemas.microsoft.com/office/drawing/2014/main" id="{208533B0-3964-7F44-8026-7A9BA18798F4}"/>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4" name="Rectangle 333">
                <a:extLst>
                  <a:ext uri="{FF2B5EF4-FFF2-40B4-BE49-F238E27FC236}">
                    <a16:creationId xmlns:a16="http://schemas.microsoft.com/office/drawing/2014/main" id="{79B47363-1A18-3F4B-B904-4529B699E14B}"/>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50" name="Group 349">
            <a:extLst>
              <a:ext uri="{FF2B5EF4-FFF2-40B4-BE49-F238E27FC236}">
                <a16:creationId xmlns:a16="http://schemas.microsoft.com/office/drawing/2014/main" id="{550F5060-BDEE-9744-B34D-FB646DB2A2C9}"/>
              </a:ext>
            </a:extLst>
          </p:cNvPr>
          <p:cNvGrpSpPr/>
          <p:nvPr/>
        </p:nvGrpSpPr>
        <p:grpSpPr>
          <a:xfrm>
            <a:off x="0" y="4655678"/>
            <a:ext cx="12192000" cy="304801"/>
            <a:chOff x="0" y="3448053"/>
            <a:chExt cx="12192000" cy="304801"/>
          </a:xfrm>
        </p:grpSpPr>
        <p:grpSp>
          <p:nvGrpSpPr>
            <p:cNvPr id="351" name="Group 350">
              <a:extLst>
                <a:ext uri="{FF2B5EF4-FFF2-40B4-BE49-F238E27FC236}">
                  <a16:creationId xmlns:a16="http://schemas.microsoft.com/office/drawing/2014/main" id="{FF358C1B-964E-5C4E-B16C-3E18CE9CC942}"/>
                </a:ext>
              </a:extLst>
            </p:cNvPr>
            <p:cNvGrpSpPr/>
            <p:nvPr/>
          </p:nvGrpSpPr>
          <p:grpSpPr>
            <a:xfrm>
              <a:off x="152400" y="3448053"/>
              <a:ext cx="11887200" cy="304801"/>
              <a:chOff x="152400" y="4256566"/>
              <a:chExt cx="9591040" cy="304801"/>
            </a:xfrm>
          </p:grpSpPr>
          <p:sp>
            <p:nvSpPr>
              <p:cNvPr id="377" name="Rectangle 376">
                <a:extLst>
                  <a:ext uri="{FF2B5EF4-FFF2-40B4-BE49-F238E27FC236}">
                    <a16:creationId xmlns:a16="http://schemas.microsoft.com/office/drawing/2014/main" id="{409746C0-0633-8440-B5CF-DE04D82AFA84}"/>
                  </a:ext>
                </a:extLst>
              </p:cNvPr>
              <p:cNvSpPr/>
              <p:nvPr/>
            </p:nvSpPr>
            <p:spPr>
              <a:xfrm>
                <a:off x="152400" y="4256567"/>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p:nvSpPr>
            <p:spPr>
              <a:xfrm>
                <a:off x="255016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p:nvSpPr>
            <p:spPr>
              <a:xfrm>
                <a:off x="4947920" y="4256566"/>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p:nvSpPr>
            <p:spPr>
              <a:xfrm>
                <a:off x="734568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2" name="Group 351">
              <a:extLst>
                <a:ext uri="{FF2B5EF4-FFF2-40B4-BE49-F238E27FC236}">
                  <a16:creationId xmlns:a16="http://schemas.microsoft.com/office/drawing/2014/main" id="{556235CC-2B49-304B-9713-0FD3E8F93696}"/>
                </a:ext>
              </a:extLst>
            </p:cNvPr>
            <p:cNvGrpSpPr/>
            <p:nvPr/>
          </p:nvGrpSpPr>
          <p:grpSpPr>
            <a:xfrm>
              <a:off x="0" y="3448053"/>
              <a:ext cx="304800" cy="304800"/>
              <a:chOff x="4748283" y="3386554"/>
              <a:chExt cx="548640" cy="548640"/>
            </a:xfrm>
          </p:grpSpPr>
          <p:sp>
            <p:nvSpPr>
              <p:cNvPr id="373" name="Rectangle 372">
                <a:extLst>
                  <a:ext uri="{FF2B5EF4-FFF2-40B4-BE49-F238E27FC236}">
                    <a16:creationId xmlns:a16="http://schemas.microsoft.com/office/drawing/2014/main" id="{D7097BE8-35D2-2746-887D-B177FD2F8D1B}"/>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4" name="Rectangle 373">
                <a:extLst>
                  <a:ext uri="{FF2B5EF4-FFF2-40B4-BE49-F238E27FC236}">
                    <a16:creationId xmlns:a16="http://schemas.microsoft.com/office/drawing/2014/main" id="{2ECE0126-EDDD-DD44-B0D0-CD7391099683}"/>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5" name="Rectangle 374">
                <a:extLst>
                  <a:ext uri="{FF2B5EF4-FFF2-40B4-BE49-F238E27FC236}">
                    <a16:creationId xmlns:a16="http://schemas.microsoft.com/office/drawing/2014/main" id="{CFBA5FA6-DEB5-9E4A-BBE4-396D213C732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6" name="Rectangle 375">
                <a:extLst>
                  <a:ext uri="{FF2B5EF4-FFF2-40B4-BE49-F238E27FC236}">
                    <a16:creationId xmlns:a16="http://schemas.microsoft.com/office/drawing/2014/main" id="{43C3D7A8-8484-C149-879F-B9EAF5420993}"/>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3" name="Group 352">
              <a:extLst>
                <a:ext uri="{FF2B5EF4-FFF2-40B4-BE49-F238E27FC236}">
                  <a16:creationId xmlns:a16="http://schemas.microsoft.com/office/drawing/2014/main" id="{C69CF5F1-8CF6-A04A-8284-4F2839B94399}"/>
                </a:ext>
              </a:extLst>
            </p:cNvPr>
            <p:cNvGrpSpPr/>
            <p:nvPr/>
          </p:nvGrpSpPr>
          <p:grpSpPr>
            <a:xfrm>
              <a:off x="11887200" y="3448053"/>
              <a:ext cx="304800" cy="304800"/>
              <a:chOff x="11887200" y="3048000"/>
              <a:chExt cx="304800" cy="304800"/>
            </a:xfrm>
          </p:grpSpPr>
          <p:sp>
            <p:nvSpPr>
              <p:cNvPr id="369" name="Rectangle 368">
                <a:extLst>
                  <a:ext uri="{FF2B5EF4-FFF2-40B4-BE49-F238E27FC236}">
                    <a16:creationId xmlns:a16="http://schemas.microsoft.com/office/drawing/2014/main" id="{6DC74F9F-DF17-7A42-A69E-A3A4318BA705}"/>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0" name="Rectangle 369">
                <a:extLst>
                  <a:ext uri="{FF2B5EF4-FFF2-40B4-BE49-F238E27FC236}">
                    <a16:creationId xmlns:a16="http://schemas.microsoft.com/office/drawing/2014/main" id="{F82F6DBD-1B92-8F44-9ABE-BF11BA0EB50F}"/>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1" name="Rectangle 370">
                <a:extLst>
                  <a:ext uri="{FF2B5EF4-FFF2-40B4-BE49-F238E27FC236}">
                    <a16:creationId xmlns:a16="http://schemas.microsoft.com/office/drawing/2014/main" id="{36B84BE6-D1D3-2C4D-B113-FACC434F3138}"/>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2" name="Rectangle 371">
                <a:extLst>
                  <a:ext uri="{FF2B5EF4-FFF2-40B4-BE49-F238E27FC236}">
                    <a16:creationId xmlns:a16="http://schemas.microsoft.com/office/drawing/2014/main" id="{53707E28-EBC1-EE47-9A87-B7F889B0A9B9}"/>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4" name="Group 353">
              <a:extLst>
                <a:ext uri="{FF2B5EF4-FFF2-40B4-BE49-F238E27FC236}">
                  <a16:creationId xmlns:a16="http://schemas.microsoft.com/office/drawing/2014/main" id="{4FFE9B33-5860-1342-85F8-8499FD08D92D}"/>
                </a:ext>
              </a:extLst>
            </p:cNvPr>
            <p:cNvGrpSpPr/>
            <p:nvPr/>
          </p:nvGrpSpPr>
          <p:grpSpPr>
            <a:xfrm>
              <a:off x="2971800" y="3448053"/>
              <a:ext cx="304800" cy="304800"/>
              <a:chOff x="4748283" y="3386554"/>
              <a:chExt cx="548640" cy="548640"/>
            </a:xfrm>
          </p:grpSpPr>
          <p:sp>
            <p:nvSpPr>
              <p:cNvPr id="365" name="Rectangle 364">
                <a:extLst>
                  <a:ext uri="{FF2B5EF4-FFF2-40B4-BE49-F238E27FC236}">
                    <a16:creationId xmlns:a16="http://schemas.microsoft.com/office/drawing/2014/main" id="{0E96C0E4-9DDD-7B46-A150-FE31B0B3406F}"/>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6" name="Rectangle 365">
                <a:extLst>
                  <a:ext uri="{FF2B5EF4-FFF2-40B4-BE49-F238E27FC236}">
                    <a16:creationId xmlns:a16="http://schemas.microsoft.com/office/drawing/2014/main" id="{FFBE2D8A-C941-2D4C-A620-16C6BCEED75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7" name="Rectangle 366">
                <a:extLst>
                  <a:ext uri="{FF2B5EF4-FFF2-40B4-BE49-F238E27FC236}">
                    <a16:creationId xmlns:a16="http://schemas.microsoft.com/office/drawing/2014/main" id="{437C5ADA-D5C6-AA49-ABFC-C2BDB1A73DE2}"/>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8" name="Rectangle 367">
                <a:extLst>
                  <a:ext uri="{FF2B5EF4-FFF2-40B4-BE49-F238E27FC236}">
                    <a16:creationId xmlns:a16="http://schemas.microsoft.com/office/drawing/2014/main" id="{D5B3DA22-0555-D94D-B9CE-EFFD4D77A953}"/>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5" name="Group 354">
              <a:extLst>
                <a:ext uri="{FF2B5EF4-FFF2-40B4-BE49-F238E27FC236}">
                  <a16:creationId xmlns:a16="http://schemas.microsoft.com/office/drawing/2014/main" id="{0C1BF9D2-EC42-454D-9CE6-55A6E4DD7744}"/>
                </a:ext>
              </a:extLst>
            </p:cNvPr>
            <p:cNvGrpSpPr/>
            <p:nvPr/>
          </p:nvGrpSpPr>
          <p:grpSpPr>
            <a:xfrm>
              <a:off x="5943600" y="3448053"/>
              <a:ext cx="304800" cy="304800"/>
              <a:chOff x="4748283" y="3386554"/>
              <a:chExt cx="548640" cy="548640"/>
            </a:xfrm>
          </p:grpSpPr>
          <p:sp>
            <p:nvSpPr>
              <p:cNvPr id="361" name="Rectangle 360">
                <a:extLst>
                  <a:ext uri="{FF2B5EF4-FFF2-40B4-BE49-F238E27FC236}">
                    <a16:creationId xmlns:a16="http://schemas.microsoft.com/office/drawing/2014/main" id="{78D1B59D-87FF-2A4C-B245-29B4226A9601}"/>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2" name="Rectangle 361">
                <a:extLst>
                  <a:ext uri="{FF2B5EF4-FFF2-40B4-BE49-F238E27FC236}">
                    <a16:creationId xmlns:a16="http://schemas.microsoft.com/office/drawing/2014/main" id="{3DB64E46-B4A5-AE4F-B9CA-78D961D93013}"/>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3" name="Rectangle 362">
                <a:extLst>
                  <a:ext uri="{FF2B5EF4-FFF2-40B4-BE49-F238E27FC236}">
                    <a16:creationId xmlns:a16="http://schemas.microsoft.com/office/drawing/2014/main" id="{C230667B-5C71-2A4F-89CA-83AE9C87943F}"/>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A630AA0-3D34-5C48-AFB4-76E97A625B7B}"/>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6" name="Group 355">
              <a:extLst>
                <a:ext uri="{FF2B5EF4-FFF2-40B4-BE49-F238E27FC236}">
                  <a16:creationId xmlns:a16="http://schemas.microsoft.com/office/drawing/2014/main" id="{BFD5BADB-488A-A94F-8D20-EFBC3D598444}"/>
                </a:ext>
              </a:extLst>
            </p:cNvPr>
            <p:cNvGrpSpPr/>
            <p:nvPr/>
          </p:nvGrpSpPr>
          <p:grpSpPr>
            <a:xfrm>
              <a:off x="8915400" y="3448053"/>
              <a:ext cx="304800" cy="304800"/>
              <a:chOff x="4748283" y="3386554"/>
              <a:chExt cx="548640" cy="548640"/>
            </a:xfrm>
          </p:grpSpPr>
          <p:sp>
            <p:nvSpPr>
              <p:cNvPr id="357" name="Rectangle 356">
                <a:extLst>
                  <a:ext uri="{FF2B5EF4-FFF2-40B4-BE49-F238E27FC236}">
                    <a16:creationId xmlns:a16="http://schemas.microsoft.com/office/drawing/2014/main" id="{59B34A33-4617-B14B-A914-D9F3EA82C41F}"/>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8" name="Rectangle 357">
                <a:extLst>
                  <a:ext uri="{FF2B5EF4-FFF2-40B4-BE49-F238E27FC236}">
                    <a16:creationId xmlns:a16="http://schemas.microsoft.com/office/drawing/2014/main" id="{CDABBDD7-97EF-2348-9DD6-8F03290DFE79}"/>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9" name="Rectangle 358">
                <a:extLst>
                  <a:ext uri="{FF2B5EF4-FFF2-40B4-BE49-F238E27FC236}">
                    <a16:creationId xmlns:a16="http://schemas.microsoft.com/office/drawing/2014/main" id="{8FC44D92-36F7-5649-A759-0323F393CD43}"/>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0" name="Rectangle 359">
                <a:extLst>
                  <a:ext uri="{FF2B5EF4-FFF2-40B4-BE49-F238E27FC236}">
                    <a16:creationId xmlns:a16="http://schemas.microsoft.com/office/drawing/2014/main" id="{F91DAB7A-F766-F74E-ABBF-E2FB7A3CF921}"/>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81" name="Group 380">
            <a:extLst>
              <a:ext uri="{FF2B5EF4-FFF2-40B4-BE49-F238E27FC236}">
                <a16:creationId xmlns:a16="http://schemas.microsoft.com/office/drawing/2014/main" id="{E8110913-9069-DA4C-AA5A-860C663EEF8C}"/>
              </a:ext>
            </a:extLst>
          </p:cNvPr>
          <p:cNvGrpSpPr/>
          <p:nvPr/>
        </p:nvGrpSpPr>
        <p:grpSpPr>
          <a:xfrm>
            <a:off x="0" y="4019093"/>
            <a:ext cx="12192000" cy="304801"/>
            <a:chOff x="0" y="2679694"/>
            <a:chExt cx="12192000" cy="304801"/>
          </a:xfrm>
        </p:grpSpPr>
        <p:grpSp>
          <p:nvGrpSpPr>
            <p:cNvPr id="382" name="Group 381">
              <a:extLst>
                <a:ext uri="{FF2B5EF4-FFF2-40B4-BE49-F238E27FC236}">
                  <a16:creationId xmlns:a16="http://schemas.microsoft.com/office/drawing/2014/main" id="{36951F49-5417-EB45-B0D4-BA551A17CAB3}"/>
                </a:ext>
              </a:extLst>
            </p:cNvPr>
            <p:cNvGrpSpPr/>
            <p:nvPr/>
          </p:nvGrpSpPr>
          <p:grpSpPr>
            <a:xfrm>
              <a:off x="152400" y="2679694"/>
              <a:ext cx="11887200" cy="304801"/>
              <a:chOff x="152400" y="2946388"/>
              <a:chExt cx="14859000" cy="304801"/>
            </a:xfrm>
          </p:grpSpPr>
          <p:sp>
            <p:nvSpPr>
              <p:cNvPr id="413" name="Rectangle 412">
                <a:extLst>
                  <a:ext uri="{FF2B5EF4-FFF2-40B4-BE49-F238E27FC236}">
                    <a16:creationId xmlns:a16="http://schemas.microsoft.com/office/drawing/2014/main" id="{3C0DCD00-016C-8249-9E41-079096AFB3A6}"/>
                  </a:ext>
                </a:extLst>
              </p:cNvPr>
              <p:cNvSpPr/>
              <p:nvPr/>
            </p:nvSpPr>
            <p:spPr>
              <a:xfrm>
                <a:off x="152400" y="2946389"/>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p:nvSpPr>
            <p:spPr>
              <a:xfrm>
                <a:off x="31242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p:nvSpPr>
            <p:spPr>
              <a:xfrm>
                <a:off x="60960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p:nvSpPr>
            <p:spPr>
              <a:xfrm>
                <a:off x="90678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p:nvSpPr>
            <p:spPr>
              <a:xfrm>
                <a:off x="120396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3" name="Group 382">
              <a:extLst>
                <a:ext uri="{FF2B5EF4-FFF2-40B4-BE49-F238E27FC236}">
                  <a16:creationId xmlns:a16="http://schemas.microsoft.com/office/drawing/2014/main" id="{CD0FDC72-FC9B-6943-B57B-C01216793CAE}"/>
                </a:ext>
              </a:extLst>
            </p:cNvPr>
            <p:cNvGrpSpPr/>
            <p:nvPr/>
          </p:nvGrpSpPr>
          <p:grpSpPr>
            <a:xfrm>
              <a:off x="0" y="2679694"/>
              <a:ext cx="304800" cy="304800"/>
              <a:chOff x="4748283" y="3386554"/>
              <a:chExt cx="548640" cy="548640"/>
            </a:xfrm>
          </p:grpSpPr>
          <p:sp>
            <p:nvSpPr>
              <p:cNvPr id="409" name="Rectangle 408">
                <a:extLst>
                  <a:ext uri="{FF2B5EF4-FFF2-40B4-BE49-F238E27FC236}">
                    <a16:creationId xmlns:a16="http://schemas.microsoft.com/office/drawing/2014/main" id="{1C699F7E-0E09-8B4E-A518-F3812BB194B0}"/>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0" name="Rectangle 409">
                <a:extLst>
                  <a:ext uri="{FF2B5EF4-FFF2-40B4-BE49-F238E27FC236}">
                    <a16:creationId xmlns:a16="http://schemas.microsoft.com/office/drawing/2014/main" id="{B8118C01-DA55-9740-B18A-0079C2AAA121}"/>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1" name="Rectangle 410">
                <a:extLst>
                  <a:ext uri="{FF2B5EF4-FFF2-40B4-BE49-F238E27FC236}">
                    <a16:creationId xmlns:a16="http://schemas.microsoft.com/office/drawing/2014/main" id="{74B07F51-45D2-EC4D-8FCF-448A0EBB53A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2" name="Rectangle 411">
                <a:extLst>
                  <a:ext uri="{FF2B5EF4-FFF2-40B4-BE49-F238E27FC236}">
                    <a16:creationId xmlns:a16="http://schemas.microsoft.com/office/drawing/2014/main" id="{38AC2B4E-EE6C-824B-81E8-6C58F3A283DC}"/>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4" name="Group 383">
              <a:extLst>
                <a:ext uri="{FF2B5EF4-FFF2-40B4-BE49-F238E27FC236}">
                  <a16:creationId xmlns:a16="http://schemas.microsoft.com/office/drawing/2014/main" id="{CCDC25C0-61FE-A246-8120-D29F16B1BC40}"/>
                </a:ext>
              </a:extLst>
            </p:cNvPr>
            <p:cNvGrpSpPr/>
            <p:nvPr/>
          </p:nvGrpSpPr>
          <p:grpSpPr>
            <a:xfrm>
              <a:off x="11887200" y="2679694"/>
              <a:ext cx="304800" cy="304800"/>
              <a:chOff x="11887200" y="3048000"/>
              <a:chExt cx="304800" cy="304800"/>
            </a:xfrm>
          </p:grpSpPr>
          <p:sp>
            <p:nvSpPr>
              <p:cNvPr id="405" name="Rectangle 404">
                <a:extLst>
                  <a:ext uri="{FF2B5EF4-FFF2-40B4-BE49-F238E27FC236}">
                    <a16:creationId xmlns:a16="http://schemas.microsoft.com/office/drawing/2014/main" id="{1D646414-A87B-3B4E-9F53-684910FB6838}"/>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6" name="Rectangle 405">
                <a:extLst>
                  <a:ext uri="{FF2B5EF4-FFF2-40B4-BE49-F238E27FC236}">
                    <a16:creationId xmlns:a16="http://schemas.microsoft.com/office/drawing/2014/main" id="{2D7165AC-E3E1-884C-95BA-5093037DF15B}"/>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7" name="Rectangle 406">
                <a:extLst>
                  <a:ext uri="{FF2B5EF4-FFF2-40B4-BE49-F238E27FC236}">
                    <a16:creationId xmlns:a16="http://schemas.microsoft.com/office/drawing/2014/main" id="{75293567-A7C0-574E-AFF1-86E2F48DFC84}"/>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8" name="Rectangle 407">
                <a:extLst>
                  <a:ext uri="{FF2B5EF4-FFF2-40B4-BE49-F238E27FC236}">
                    <a16:creationId xmlns:a16="http://schemas.microsoft.com/office/drawing/2014/main" id="{26E245A6-6498-E441-94A9-B88A598F627F}"/>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5" name="Group 384">
              <a:extLst>
                <a:ext uri="{FF2B5EF4-FFF2-40B4-BE49-F238E27FC236}">
                  <a16:creationId xmlns:a16="http://schemas.microsoft.com/office/drawing/2014/main" id="{989EC034-C725-FA42-90CC-5765123F5A65}"/>
                </a:ext>
              </a:extLst>
            </p:cNvPr>
            <p:cNvGrpSpPr/>
            <p:nvPr/>
          </p:nvGrpSpPr>
          <p:grpSpPr>
            <a:xfrm>
              <a:off x="2377440" y="2679694"/>
              <a:ext cx="304800" cy="304800"/>
              <a:chOff x="4748283" y="3386554"/>
              <a:chExt cx="548640" cy="548640"/>
            </a:xfrm>
          </p:grpSpPr>
          <p:sp>
            <p:nvSpPr>
              <p:cNvPr id="401" name="Rectangle 400">
                <a:extLst>
                  <a:ext uri="{FF2B5EF4-FFF2-40B4-BE49-F238E27FC236}">
                    <a16:creationId xmlns:a16="http://schemas.microsoft.com/office/drawing/2014/main" id="{0DDE99E9-598E-0F44-AB53-F02225E90BC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2" name="Rectangle 401">
                <a:extLst>
                  <a:ext uri="{FF2B5EF4-FFF2-40B4-BE49-F238E27FC236}">
                    <a16:creationId xmlns:a16="http://schemas.microsoft.com/office/drawing/2014/main" id="{A7D19A18-2156-C149-B92D-4FD908CB17A9}"/>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3" name="Rectangle 402">
                <a:extLst>
                  <a:ext uri="{FF2B5EF4-FFF2-40B4-BE49-F238E27FC236}">
                    <a16:creationId xmlns:a16="http://schemas.microsoft.com/office/drawing/2014/main" id="{B3F003EA-7D96-E24F-BB9E-9AAE5316A51F}"/>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4" name="Rectangle 403">
                <a:extLst>
                  <a:ext uri="{FF2B5EF4-FFF2-40B4-BE49-F238E27FC236}">
                    <a16:creationId xmlns:a16="http://schemas.microsoft.com/office/drawing/2014/main" id="{0DC78CC9-EA57-4B4F-B013-1F7359159C54}"/>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6" name="Group 385">
              <a:extLst>
                <a:ext uri="{FF2B5EF4-FFF2-40B4-BE49-F238E27FC236}">
                  <a16:creationId xmlns:a16="http://schemas.microsoft.com/office/drawing/2014/main" id="{AE6D9F72-7FDF-CE4B-838F-B774D274FE81}"/>
                </a:ext>
              </a:extLst>
            </p:cNvPr>
            <p:cNvGrpSpPr/>
            <p:nvPr/>
          </p:nvGrpSpPr>
          <p:grpSpPr>
            <a:xfrm>
              <a:off x="4758055" y="2679694"/>
              <a:ext cx="304800" cy="304800"/>
              <a:chOff x="4748283" y="3386554"/>
              <a:chExt cx="548640" cy="548640"/>
            </a:xfrm>
          </p:grpSpPr>
          <p:sp>
            <p:nvSpPr>
              <p:cNvPr id="397" name="Rectangle 396">
                <a:extLst>
                  <a:ext uri="{FF2B5EF4-FFF2-40B4-BE49-F238E27FC236}">
                    <a16:creationId xmlns:a16="http://schemas.microsoft.com/office/drawing/2014/main" id="{D4306F08-E512-C247-AC3A-33B8571D0607}"/>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8" name="Rectangle 397">
                <a:extLst>
                  <a:ext uri="{FF2B5EF4-FFF2-40B4-BE49-F238E27FC236}">
                    <a16:creationId xmlns:a16="http://schemas.microsoft.com/office/drawing/2014/main" id="{FBFE0CD7-01DE-9E49-A774-0F480A65A987}"/>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9" name="Rectangle 398">
                <a:extLst>
                  <a:ext uri="{FF2B5EF4-FFF2-40B4-BE49-F238E27FC236}">
                    <a16:creationId xmlns:a16="http://schemas.microsoft.com/office/drawing/2014/main" id="{64E61B29-4CCA-D244-BE9E-C336449655D2}"/>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0" name="Rectangle 399">
                <a:extLst>
                  <a:ext uri="{FF2B5EF4-FFF2-40B4-BE49-F238E27FC236}">
                    <a16:creationId xmlns:a16="http://schemas.microsoft.com/office/drawing/2014/main" id="{FEF820F9-53F6-7F4C-B259-E4EEC67D3CF1}"/>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7" name="Group 386">
              <a:extLst>
                <a:ext uri="{FF2B5EF4-FFF2-40B4-BE49-F238E27FC236}">
                  <a16:creationId xmlns:a16="http://schemas.microsoft.com/office/drawing/2014/main" id="{DDD1F4FD-197A-BA44-8771-712C08E93361}"/>
                </a:ext>
              </a:extLst>
            </p:cNvPr>
            <p:cNvGrpSpPr/>
            <p:nvPr/>
          </p:nvGrpSpPr>
          <p:grpSpPr>
            <a:xfrm>
              <a:off x="7129145" y="2679694"/>
              <a:ext cx="304800" cy="304800"/>
              <a:chOff x="4748283" y="3386554"/>
              <a:chExt cx="548640" cy="548640"/>
            </a:xfrm>
          </p:grpSpPr>
          <p:sp>
            <p:nvSpPr>
              <p:cNvPr id="393" name="Rectangle 392">
                <a:extLst>
                  <a:ext uri="{FF2B5EF4-FFF2-40B4-BE49-F238E27FC236}">
                    <a16:creationId xmlns:a16="http://schemas.microsoft.com/office/drawing/2014/main" id="{3233BE51-1EAF-1A41-9AC1-13E1AC9AEBB2}"/>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4" name="Rectangle 393">
                <a:extLst>
                  <a:ext uri="{FF2B5EF4-FFF2-40B4-BE49-F238E27FC236}">
                    <a16:creationId xmlns:a16="http://schemas.microsoft.com/office/drawing/2014/main" id="{F509AB97-B09E-0546-9E8C-09437E384CE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5" name="Rectangle 394">
                <a:extLst>
                  <a:ext uri="{FF2B5EF4-FFF2-40B4-BE49-F238E27FC236}">
                    <a16:creationId xmlns:a16="http://schemas.microsoft.com/office/drawing/2014/main" id="{8BA1AAD5-A563-FB47-87A9-0B94FE6A8C09}"/>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6" name="Rectangle 395">
                <a:extLst>
                  <a:ext uri="{FF2B5EF4-FFF2-40B4-BE49-F238E27FC236}">
                    <a16:creationId xmlns:a16="http://schemas.microsoft.com/office/drawing/2014/main" id="{514B41BA-A84E-364A-8308-CF1D949AC83F}"/>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D3F98928-573C-0247-BEFC-C171D6C6A2BC}"/>
                </a:ext>
              </a:extLst>
            </p:cNvPr>
            <p:cNvGrpSpPr/>
            <p:nvPr/>
          </p:nvGrpSpPr>
          <p:grpSpPr>
            <a:xfrm>
              <a:off x="9509760" y="2679694"/>
              <a:ext cx="304800" cy="304800"/>
              <a:chOff x="4748283" y="3386554"/>
              <a:chExt cx="548640" cy="548640"/>
            </a:xfrm>
          </p:grpSpPr>
          <p:sp>
            <p:nvSpPr>
              <p:cNvPr id="389" name="Rectangle 388">
                <a:extLst>
                  <a:ext uri="{FF2B5EF4-FFF2-40B4-BE49-F238E27FC236}">
                    <a16:creationId xmlns:a16="http://schemas.microsoft.com/office/drawing/2014/main" id="{65B33E1B-D72C-6545-A163-15FE54C9CA79}"/>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0" name="Rectangle 389">
                <a:extLst>
                  <a:ext uri="{FF2B5EF4-FFF2-40B4-BE49-F238E27FC236}">
                    <a16:creationId xmlns:a16="http://schemas.microsoft.com/office/drawing/2014/main" id="{21AFCDF0-CBB3-9C45-B0C2-A3F3E5EAF63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1" name="Rectangle 390">
                <a:extLst>
                  <a:ext uri="{FF2B5EF4-FFF2-40B4-BE49-F238E27FC236}">
                    <a16:creationId xmlns:a16="http://schemas.microsoft.com/office/drawing/2014/main" id="{1531E71B-D937-F742-9957-0713B4C42C88}"/>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2" name="Rectangle 391">
                <a:extLst>
                  <a:ext uri="{FF2B5EF4-FFF2-40B4-BE49-F238E27FC236}">
                    <a16:creationId xmlns:a16="http://schemas.microsoft.com/office/drawing/2014/main" id="{214FB835-5426-5540-B3AC-57A83A66F095}"/>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18" name="Group 417">
            <a:extLst>
              <a:ext uri="{FF2B5EF4-FFF2-40B4-BE49-F238E27FC236}">
                <a16:creationId xmlns:a16="http://schemas.microsoft.com/office/drawing/2014/main" id="{C3FA0D4E-3551-B443-B764-A560BB0F31B4}"/>
              </a:ext>
            </a:extLst>
          </p:cNvPr>
          <p:cNvGrpSpPr/>
          <p:nvPr/>
        </p:nvGrpSpPr>
        <p:grpSpPr>
          <a:xfrm>
            <a:off x="0" y="5943600"/>
            <a:ext cx="12192000" cy="304801"/>
            <a:chOff x="0" y="5060956"/>
            <a:chExt cx="12192000" cy="304801"/>
          </a:xfrm>
        </p:grpSpPr>
        <p:grpSp>
          <p:nvGrpSpPr>
            <p:cNvPr id="419" name="Group 418">
              <a:extLst>
                <a:ext uri="{FF2B5EF4-FFF2-40B4-BE49-F238E27FC236}">
                  <a16:creationId xmlns:a16="http://schemas.microsoft.com/office/drawing/2014/main" id="{3ED4F498-0EE3-5340-A78D-81AE3B278C25}"/>
                </a:ext>
              </a:extLst>
            </p:cNvPr>
            <p:cNvGrpSpPr/>
            <p:nvPr/>
          </p:nvGrpSpPr>
          <p:grpSpPr>
            <a:xfrm>
              <a:off x="152400" y="5060956"/>
              <a:ext cx="11887200" cy="304801"/>
              <a:chOff x="152400" y="5468945"/>
              <a:chExt cx="5943600" cy="304801"/>
            </a:xfrm>
          </p:grpSpPr>
          <p:sp>
            <p:nvSpPr>
              <p:cNvPr id="435" name="Rectangle 434">
                <a:extLst>
                  <a:ext uri="{FF2B5EF4-FFF2-40B4-BE49-F238E27FC236}">
                    <a16:creationId xmlns:a16="http://schemas.microsoft.com/office/drawing/2014/main" id="{168AE306-A0D3-924E-88F9-CBCC203C5193}"/>
                  </a:ext>
                </a:extLst>
              </p:cNvPr>
              <p:cNvSpPr/>
              <p:nvPr/>
            </p:nvSpPr>
            <p:spPr>
              <a:xfrm>
                <a:off x="152400" y="5468946"/>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p:nvSpPr>
            <p:spPr>
              <a:xfrm>
                <a:off x="3124200" y="5468945"/>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0" name="Group 419">
              <a:extLst>
                <a:ext uri="{FF2B5EF4-FFF2-40B4-BE49-F238E27FC236}">
                  <a16:creationId xmlns:a16="http://schemas.microsoft.com/office/drawing/2014/main" id="{AD6C7E3C-C334-6F4A-B514-6C52AB007244}"/>
                </a:ext>
              </a:extLst>
            </p:cNvPr>
            <p:cNvGrpSpPr/>
            <p:nvPr/>
          </p:nvGrpSpPr>
          <p:grpSpPr>
            <a:xfrm>
              <a:off x="0" y="5060956"/>
              <a:ext cx="304800" cy="304800"/>
              <a:chOff x="4748283" y="3386554"/>
              <a:chExt cx="548640" cy="548640"/>
            </a:xfrm>
          </p:grpSpPr>
          <p:sp>
            <p:nvSpPr>
              <p:cNvPr id="431" name="Rectangle 430">
                <a:extLst>
                  <a:ext uri="{FF2B5EF4-FFF2-40B4-BE49-F238E27FC236}">
                    <a16:creationId xmlns:a16="http://schemas.microsoft.com/office/drawing/2014/main" id="{5D7210F9-038B-204E-B075-F05CEE6F58A4}"/>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2" name="Rectangle 431">
                <a:extLst>
                  <a:ext uri="{FF2B5EF4-FFF2-40B4-BE49-F238E27FC236}">
                    <a16:creationId xmlns:a16="http://schemas.microsoft.com/office/drawing/2014/main" id="{B9F22585-23A9-BE4A-8A3D-AB57FE6FB1D1}"/>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3" name="Rectangle 432">
                <a:extLst>
                  <a:ext uri="{FF2B5EF4-FFF2-40B4-BE49-F238E27FC236}">
                    <a16:creationId xmlns:a16="http://schemas.microsoft.com/office/drawing/2014/main" id="{67C0138B-AD3C-F24C-A766-18F10DEF3926}"/>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4" name="Rectangle 433">
                <a:extLst>
                  <a:ext uri="{FF2B5EF4-FFF2-40B4-BE49-F238E27FC236}">
                    <a16:creationId xmlns:a16="http://schemas.microsoft.com/office/drawing/2014/main" id="{6B65B973-2985-1A46-9D7E-B54790574FFD}"/>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1" name="Group 420">
              <a:extLst>
                <a:ext uri="{FF2B5EF4-FFF2-40B4-BE49-F238E27FC236}">
                  <a16:creationId xmlns:a16="http://schemas.microsoft.com/office/drawing/2014/main" id="{89E6048A-324B-7B4A-96E3-0182AFDA4E0F}"/>
                </a:ext>
              </a:extLst>
            </p:cNvPr>
            <p:cNvGrpSpPr/>
            <p:nvPr/>
          </p:nvGrpSpPr>
          <p:grpSpPr>
            <a:xfrm>
              <a:off x="11887200" y="5060956"/>
              <a:ext cx="304800" cy="304800"/>
              <a:chOff x="11887200" y="3048000"/>
              <a:chExt cx="304800" cy="304800"/>
            </a:xfrm>
          </p:grpSpPr>
          <p:sp>
            <p:nvSpPr>
              <p:cNvPr id="427" name="Rectangle 426">
                <a:extLst>
                  <a:ext uri="{FF2B5EF4-FFF2-40B4-BE49-F238E27FC236}">
                    <a16:creationId xmlns:a16="http://schemas.microsoft.com/office/drawing/2014/main" id="{35B7F55A-CA3E-6A49-9AAB-B8F4A9806129}"/>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8" name="Rectangle 427">
                <a:extLst>
                  <a:ext uri="{FF2B5EF4-FFF2-40B4-BE49-F238E27FC236}">
                    <a16:creationId xmlns:a16="http://schemas.microsoft.com/office/drawing/2014/main" id="{A3353706-2E52-E144-8A63-6273B78CB93E}"/>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9" name="Rectangle 428">
                <a:extLst>
                  <a:ext uri="{FF2B5EF4-FFF2-40B4-BE49-F238E27FC236}">
                    <a16:creationId xmlns:a16="http://schemas.microsoft.com/office/drawing/2014/main" id="{DE0C3521-EDAC-1A49-8ED8-2DA7FC9C5BC9}"/>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0" name="Rectangle 429">
                <a:extLst>
                  <a:ext uri="{FF2B5EF4-FFF2-40B4-BE49-F238E27FC236}">
                    <a16:creationId xmlns:a16="http://schemas.microsoft.com/office/drawing/2014/main" id="{1B3C97FD-7422-3B49-9A32-5439ECC9129E}"/>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2" name="Group 421">
              <a:extLst>
                <a:ext uri="{FF2B5EF4-FFF2-40B4-BE49-F238E27FC236}">
                  <a16:creationId xmlns:a16="http://schemas.microsoft.com/office/drawing/2014/main" id="{13909B4A-16B1-EB41-8EBA-C21C3846E275}"/>
                </a:ext>
              </a:extLst>
            </p:cNvPr>
            <p:cNvGrpSpPr/>
            <p:nvPr/>
          </p:nvGrpSpPr>
          <p:grpSpPr>
            <a:xfrm>
              <a:off x="5943600" y="5060956"/>
              <a:ext cx="304800" cy="304800"/>
              <a:chOff x="4748283" y="3386554"/>
              <a:chExt cx="548640" cy="548640"/>
            </a:xfrm>
          </p:grpSpPr>
          <p:sp>
            <p:nvSpPr>
              <p:cNvPr id="423" name="Rectangle 422">
                <a:extLst>
                  <a:ext uri="{FF2B5EF4-FFF2-40B4-BE49-F238E27FC236}">
                    <a16:creationId xmlns:a16="http://schemas.microsoft.com/office/drawing/2014/main" id="{78BBE9C9-671C-F143-A4EA-2DF4B70C6E9E}"/>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4" name="Rectangle 423">
                <a:extLst>
                  <a:ext uri="{FF2B5EF4-FFF2-40B4-BE49-F238E27FC236}">
                    <a16:creationId xmlns:a16="http://schemas.microsoft.com/office/drawing/2014/main" id="{D1572C1F-31B0-A449-AF07-F0C75F9333B5}"/>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5" name="Rectangle 424">
                <a:extLst>
                  <a:ext uri="{FF2B5EF4-FFF2-40B4-BE49-F238E27FC236}">
                    <a16:creationId xmlns:a16="http://schemas.microsoft.com/office/drawing/2014/main" id="{DA2AA3D6-DE7C-1648-95ED-0FDE1A3715A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6" name="Rectangle 425">
                <a:extLst>
                  <a:ext uri="{FF2B5EF4-FFF2-40B4-BE49-F238E27FC236}">
                    <a16:creationId xmlns:a16="http://schemas.microsoft.com/office/drawing/2014/main" id="{ED8EFBE5-713C-AE42-B222-0B2BCDBA868C}"/>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37" name="Group 436">
            <a:extLst>
              <a:ext uri="{FF2B5EF4-FFF2-40B4-BE49-F238E27FC236}">
                <a16:creationId xmlns:a16="http://schemas.microsoft.com/office/drawing/2014/main" id="{BF14D695-A0CE-114E-8019-2ED18154094C}"/>
              </a:ext>
            </a:extLst>
          </p:cNvPr>
          <p:cNvGrpSpPr/>
          <p:nvPr/>
        </p:nvGrpSpPr>
        <p:grpSpPr>
          <a:xfrm>
            <a:off x="0" y="3336768"/>
            <a:ext cx="12192000" cy="304801"/>
            <a:chOff x="0" y="1720842"/>
            <a:chExt cx="12192000" cy="304801"/>
          </a:xfrm>
        </p:grpSpPr>
        <p:grpSp>
          <p:nvGrpSpPr>
            <p:cNvPr id="438" name="Group 437">
              <a:extLst>
                <a:ext uri="{FF2B5EF4-FFF2-40B4-BE49-F238E27FC236}">
                  <a16:creationId xmlns:a16="http://schemas.microsoft.com/office/drawing/2014/main" id="{B258BE61-F68C-6447-A182-49356BB4705F}"/>
                </a:ext>
              </a:extLst>
            </p:cNvPr>
            <p:cNvGrpSpPr/>
            <p:nvPr/>
          </p:nvGrpSpPr>
          <p:grpSpPr>
            <a:xfrm>
              <a:off x="152400" y="1720842"/>
              <a:ext cx="11887200" cy="304801"/>
              <a:chOff x="152400" y="1720842"/>
              <a:chExt cx="10226040" cy="304801"/>
            </a:xfrm>
          </p:grpSpPr>
          <p:sp>
            <p:nvSpPr>
              <p:cNvPr id="474" name="Rectangle 473">
                <a:extLst>
                  <a:ext uri="{FF2B5EF4-FFF2-40B4-BE49-F238E27FC236}">
                    <a16:creationId xmlns:a16="http://schemas.microsoft.com/office/drawing/2014/main" id="{2E39ADA9-047C-064C-B38A-58491F27D38A}"/>
                  </a:ext>
                </a:extLst>
              </p:cNvPr>
              <p:cNvSpPr/>
              <p:nvPr/>
            </p:nvSpPr>
            <p:spPr>
              <a:xfrm>
                <a:off x="152400" y="1720843"/>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p:nvSpPr>
            <p:spPr>
              <a:xfrm>
                <a:off x="185674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p:nvSpPr>
            <p:spPr>
              <a:xfrm>
                <a:off x="356108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p:nvSpPr>
            <p:spPr>
              <a:xfrm>
                <a:off x="526542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p:nvSpPr>
            <p:spPr>
              <a:xfrm>
                <a:off x="696976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p:nvSpPr>
            <p:spPr>
              <a:xfrm>
                <a:off x="867410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39" name="Group 438">
              <a:extLst>
                <a:ext uri="{FF2B5EF4-FFF2-40B4-BE49-F238E27FC236}">
                  <a16:creationId xmlns:a16="http://schemas.microsoft.com/office/drawing/2014/main" id="{772AB51C-F49A-0A4A-BA0B-000FC84A5867}"/>
                </a:ext>
              </a:extLst>
            </p:cNvPr>
            <p:cNvGrpSpPr/>
            <p:nvPr/>
          </p:nvGrpSpPr>
          <p:grpSpPr>
            <a:xfrm>
              <a:off x="0" y="1720842"/>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0" name="Group 439">
              <a:extLst>
                <a:ext uri="{FF2B5EF4-FFF2-40B4-BE49-F238E27FC236}">
                  <a16:creationId xmlns:a16="http://schemas.microsoft.com/office/drawing/2014/main" id="{C4B9E153-27EB-B040-BCE0-309BDB8E8CDA}"/>
                </a:ext>
              </a:extLst>
            </p:cNvPr>
            <p:cNvGrpSpPr/>
            <p:nvPr/>
          </p:nvGrpSpPr>
          <p:grpSpPr>
            <a:xfrm>
              <a:off x="11887200" y="1720842"/>
              <a:ext cx="304800" cy="304800"/>
              <a:chOff x="11887200" y="3048000"/>
              <a:chExt cx="304800" cy="304800"/>
            </a:xfrm>
          </p:grpSpPr>
          <p:sp>
            <p:nvSpPr>
              <p:cNvPr id="466" name="Rectangle 465">
                <a:extLst>
                  <a:ext uri="{FF2B5EF4-FFF2-40B4-BE49-F238E27FC236}">
                    <a16:creationId xmlns:a16="http://schemas.microsoft.com/office/drawing/2014/main" id="{A27F3C4E-60C9-0441-BB28-DA297CC18C6B}"/>
                  </a:ext>
                </a:extLst>
              </p:cNvPr>
              <p:cNvSpPr/>
              <p:nvPr/>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7" name="Rectangle 466">
                <a:extLst>
                  <a:ext uri="{FF2B5EF4-FFF2-40B4-BE49-F238E27FC236}">
                    <a16:creationId xmlns:a16="http://schemas.microsoft.com/office/drawing/2014/main" id="{21B5179C-3F21-4540-9AFE-2D927DFF8388}"/>
                  </a:ext>
                </a:extLst>
              </p:cNvPr>
              <p:cNvSpPr/>
              <p:nvPr/>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8" name="Rectangle 467">
                <a:extLst>
                  <a:ext uri="{FF2B5EF4-FFF2-40B4-BE49-F238E27FC236}">
                    <a16:creationId xmlns:a16="http://schemas.microsoft.com/office/drawing/2014/main" id="{B81BD9A7-26C8-F74E-81CB-41418ED62A1D}"/>
                  </a:ext>
                </a:extLst>
              </p:cNvPr>
              <p:cNvSpPr/>
              <p:nvPr/>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9" name="Rectangle 468">
                <a:extLst>
                  <a:ext uri="{FF2B5EF4-FFF2-40B4-BE49-F238E27FC236}">
                    <a16:creationId xmlns:a16="http://schemas.microsoft.com/office/drawing/2014/main" id="{D9514B8E-A753-2045-AAAA-E16B50514554}"/>
                  </a:ext>
                </a:extLst>
              </p:cNvPr>
              <p:cNvSpPr/>
              <p:nvPr/>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1" name="Group 440">
              <a:extLst>
                <a:ext uri="{FF2B5EF4-FFF2-40B4-BE49-F238E27FC236}">
                  <a16:creationId xmlns:a16="http://schemas.microsoft.com/office/drawing/2014/main" id="{ECC44206-FD2E-F94D-9B86-B800910A14FE}"/>
                </a:ext>
              </a:extLst>
            </p:cNvPr>
            <p:cNvGrpSpPr/>
            <p:nvPr/>
          </p:nvGrpSpPr>
          <p:grpSpPr>
            <a:xfrm>
              <a:off x="1984915" y="1720842"/>
              <a:ext cx="304800" cy="304800"/>
              <a:chOff x="4748283" y="3386554"/>
              <a:chExt cx="548640" cy="548640"/>
            </a:xfrm>
          </p:grpSpPr>
          <p:sp>
            <p:nvSpPr>
              <p:cNvPr id="462" name="Rectangle 461">
                <a:extLst>
                  <a:ext uri="{FF2B5EF4-FFF2-40B4-BE49-F238E27FC236}">
                    <a16:creationId xmlns:a16="http://schemas.microsoft.com/office/drawing/2014/main" id="{C8BDDAA8-114B-3A4F-958C-920C69378416}"/>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3" name="Rectangle 462">
                <a:extLst>
                  <a:ext uri="{FF2B5EF4-FFF2-40B4-BE49-F238E27FC236}">
                    <a16:creationId xmlns:a16="http://schemas.microsoft.com/office/drawing/2014/main" id="{66EB955B-9466-F243-B786-3F7895B36FE2}"/>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4" name="Rectangle 463">
                <a:extLst>
                  <a:ext uri="{FF2B5EF4-FFF2-40B4-BE49-F238E27FC236}">
                    <a16:creationId xmlns:a16="http://schemas.microsoft.com/office/drawing/2014/main" id="{57AC506A-54E9-7442-9D5A-739F9BC156CE}"/>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5" name="Rectangle 464">
                <a:extLst>
                  <a:ext uri="{FF2B5EF4-FFF2-40B4-BE49-F238E27FC236}">
                    <a16:creationId xmlns:a16="http://schemas.microsoft.com/office/drawing/2014/main" id="{989669EA-D5BB-2749-A33E-897415693EA0}"/>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2" name="Group 441">
              <a:extLst>
                <a:ext uri="{FF2B5EF4-FFF2-40B4-BE49-F238E27FC236}">
                  <a16:creationId xmlns:a16="http://schemas.microsoft.com/office/drawing/2014/main" id="{2BF5526E-DA20-1A47-B1EC-05FCC4F811A6}"/>
                </a:ext>
              </a:extLst>
            </p:cNvPr>
            <p:cNvGrpSpPr/>
            <p:nvPr/>
          </p:nvGrpSpPr>
          <p:grpSpPr>
            <a:xfrm>
              <a:off x="3962829" y="1720842"/>
              <a:ext cx="304800" cy="304800"/>
              <a:chOff x="4748283" y="3386554"/>
              <a:chExt cx="548640" cy="548640"/>
            </a:xfrm>
          </p:grpSpPr>
          <p:sp>
            <p:nvSpPr>
              <p:cNvPr id="458" name="Rectangle 457">
                <a:extLst>
                  <a:ext uri="{FF2B5EF4-FFF2-40B4-BE49-F238E27FC236}">
                    <a16:creationId xmlns:a16="http://schemas.microsoft.com/office/drawing/2014/main" id="{C1CA3603-5759-F245-A0BC-7AC94B98ACB3}"/>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9" name="Rectangle 458">
                <a:extLst>
                  <a:ext uri="{FF2B5EF4-FFF2-40B4-BE49-F238E27FC236}">
                    <a16:creationId xmlns:a16="http://schemas.microsoft.com/office/drawing/2014/main" id="{E65062EA-2737-9F4A-AC6D-377AEBB24DA8}"/>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0" name="Rectangle 459">
                <a:extLst>
                  <a:ext uri="{FF2B5EF4-FFF2-40B4-BE49-F238E27FC236}">
                    <a16:creationId xmlns:a16="http://schemas.microsoft.com/office/drawing/2014/main" id="{5EFA2540-BC53-0A4B-818C-23B0B9216130}"/>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1" name="Rectangle 460">
                <a:extLst>
                  <a:ext uri="{FF2B5EF4-FFF2-40B4-BE49-F238E27FC236}">
                    <a16:creationId xmlns:a16="http://schemas.microsoft.com/office/drawing/2014/main" id="{A365443A-BD5B-D543-A1BC-48CD7E25F9B4}"/>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3" name="Group 442">
              <a:extLst>
                <a:ext uri="{FF2B5EF4-FFF2-40B4-BE49-F238E27FC236}">
                  <a16:creationId xmlns:a16="http://schemas.microsoft.com/office/drawing/2014/main" id="{3E69FC19-CB83-6F45-8D1E-A4DC1CCCC32E}"/>
                </a:ext>
              </a:extLst>
            </p:cNvPr>
            <p:cNvGrpSpPr/>
            <p:nvPr/>
          </p:nvGrpSpPr>
          <p:grpSpPr>
            <a:xfrm>
              <a:off x="5941695" y="1720842"/>
              <a:ext cx="304800" cy="304800"/>
              <a:chOff x="4748283" y="3386554"/>
              <a:chExt cx="548640" cy="548640"/>
            </a:xfrm>
          </p:grpSpPr>
          <p:sp>
            <p:nvSpPr>
              <p:cNvPr id="454" name="Rectangle 453">
                <a:extLst>
                  <a:ext uri="{FF2B5EF4-FFF2-40B4-BE49-F238E27FC236}">
                    <a16:creationId xmlns:a16="http://schemas.microsoft.com/office/drawing/2014/main" id="{D57A09A4-5C22-CA4B-BB1C-F7672C2AA69A}"/>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5" name="Rectangle 454">
                <a:extLst>
                  <a:ext uri="{FF2B5EF4-FFF2-40B4-BE49-F238E27FC236}">
                    <a16:creationId xmlns:a16="http://schemas.microsoft.com/office/drawing/2014/main" id="{17C22FAC-AC42-6E43-ACA2-58810E6D49CC}"/>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6" name="Rectangle 455">
                <a:extLst>
                  <a:ext uri="{FF2B5EF4-FFF2-40B4-BE49-F238E27FC236}">
                    <a16:creationId xmlns:a16="http://schemas.microsoft.com/office/drawing/2014/main" id="{5E375788-6501-DC47-A513-CA1940784EF3}"/>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7" name="Rectangle 456">
                <a:extLst>
                  <a:ext uri="{FF2B5EF4-FFF2-40B4-BE49-F238E27FC236}">
                    <a16:creationId xmlns:a16="http://schemas.microsoft.com/office/drawing/2014/main" id="{EDD8D43C-CFFB-4247-9B73-EFA60807FF1B}"/>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4" name="Group 443">
              <a:extLst>
                <a:ext uri="{FF2B5EF4-FFF2-40B4-BE49-F238E27FC236}">
                  <a16:creationId xmlns:a16="http://schemas.microsoft.com/office/drawing/2014/main" id="{88078022-BDD1-E941-A76D-8B2EA55DF35C}"/>
                </a:ext>
              </a:extLst>
            </p:cNvPr>
            <p:cNvGrpSpPr/>
            <p:nvPr/>
          </p:nvGrpSpPr>
          <p:grpSpPr>
            <a:xfrm>
              <a:off x="7925379" y="1720842"/>
              <a:ext cx="304800" cy="304800"/>
              <a:chOff x="4748283" y="3386554"/>
              <a:chExt cx="548640" cy="548640"/>
            </a:xfrm>
          </p:grpSpPr>
          <p:sp>
            <p:nvSpPr>
              <p:cNvPr id="450" name="Rectangle 449">
                <a:extLst>
                  <a:ext uri="{FF2B5EF4-FFF2-40B4-BE49-F238E27FC236}">
                    <a16:creationId xmlns:a16="http://schemas.microsoft.com/office/drawing/2014/main" id="{46CFF03B-0578-744C-B497-C6A70789806B}"/>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1" name="Rectangle 450">
                <a:extLst>
                  <a:ext uri="{FF2B5EF4-FFF2-40B4-BE49-F238E27FC236}">
                    <a16:creationId xmlns:a16="http://schemas.microsoft.com/office/drawing/2014/main" id="{E832363E-13BD-AE41-B338-5CE369511D0E}"/>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2" name="Rectangle 451">
                <a:extLst>
                  <a:ext uri="{FF2B5EF4-FFF2-40B4-BE49-F238E27FC236}">
                    <a16:creationId xmlns:a16="http://schemas.microsoft.com/office/drawing/2014/main" id="{7F3C2F47-5852-FE46-A6B8-0240E7FB37E8}"/>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3" name="Rectangle 452">
                <a:extLst>
                  <a:ext uri="{FF2B5EF4-FFF2-40B4-BE49-F238E27FC236}">
                    <a16:creationId xmlns:a16="http://schemas.microsoft.com/office/drawing/2014/main" id="{62234A22-B732-8643-8B93-EDA7BEDDA589}"/>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5" name="Group 444">
              <a:extLst>
                <a:ext uri="{FF2B5EF4-FFF2-40B4-BE49-F238E27FC236}">
                  <a16:creationId xmlns:a16="http://schemas.microsoft.com/office/drawing/2014/main" id="{3B83FBB8-0104-2A44-B8DB-E77F2800533E}"/>
                </a:ext>
              </a:extLst>
            </p:cNvPr>
            <p:cNvGrpSpPr/>
            <p:nvPr/>
          </p:nvGrpSpPr>
          <p:grpSpPr>
            <a:xfrm>
              <a:off x="9906579" y="1720842"/>
              <a:ext cx="304800" cy="304800"/>
              <a:chOff x="4748283" y="3386554"/>
              <a:chExt cx="548640" cy="548640"/>
            </a:xfrm>
          </p:grpSpPr>
          <p:sp>
            <p:nvSpPr>
              <p:cNvPr id="446" name="Rectangle 445">
                <a:extLst>
                  <a:ext uri="{FF2B5EF4-FFF2-40B4-BE49-F238E27FC236}">
                    <a16:creationId xmlns:a16="http://schemas.microsoft.com/office/drawing/2014/main" id="{41E071DB-0DDA-B34C-AB39-A3E6C3A412DA}"/>
                  </a:ext>
                </a:extLst>
              </p:cNvPr>
              <p:cNvSpPr/>
              <p:nvPr/>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7" name="Rectangle 446">
                <a:extLst>
                  <a:ext uri="{FF2B5EF4-FFF2-40B4-BE49-F238E27FC236}">
                    <a16:creationId xmlns:a16="http://schemas.microsoft.com/office/drawing/2014/main" id="{4B7E35A1-132C-754F-950B-7CBCB087D913}"/>
                  </a:ext>
                </a:extLst>
              </p:cNvPr>
              <p:cNvSpPr/>
              <p:nvPr/>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8" name="Rectangle 447">
                <a:extLst>
                  <a:ext uri="{FF2B5EF4-FFF2-40B4-BE49-F238E27FC236}">
                    <a16:creationId xmlns:a16="http://schemas.microsoft.com/office/drawing/2014/main" id="{20745239-C123-C44A-BB88-8EB50EDE843F}"/>
                  </a:ext>
                </a:extLst>
              </p:cNvPr>
              <p:cNvSpPr/>
              <p:nvPr/>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9" name="Rectangle 448">
                <a:extLst>
                  <a:ext uri="{FF2B5EF4-FFF2-40B4-BE49-F238E27FC236}">
                    <a16:creationId xmlns:a16="http://schemas.microsoft.com/office/drawing/2014/main" id="{55EBCF78-5308-C540-ABE3-CAF92FF8F600}"/>
                  </a:ext>
                </a:extLst>
              </p:cNvPr>
              <p:cNvSpPr/>
              <p:nvPr/>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
        <p:nvSpPr>
          <p:cNvPr id="480" name="TextBox 479">
            <a:extLst>
              <a:ext uri="{FF2B5EF4-FFF2-40B4-BE49-F238E27FC236}">
                <a16:creationId xmlns:a16="http://schemas.microsoft.com/office/drawing/2014/main" id="{342D7EB4-B12F-644A-9E0A-98B8EF09117E}"/>
              </a:ext>
            </a:extLst>
          </p:cNvPr>
          <p:cNvSpPr txBox="1"/>
          <p:nvPr/>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p:ph type="sldNum" sz="quarter" idx="10"/>
          </p:nvPr>
        </p:nvSpPr>
        <p:spPr>
          <a:xfrm>
            <a:off x="1" y="6553200"/>
            <a:ext cx="304799" cy="304799"/>
          </a:xfrm>
        </p:spPr>
        <p:txBody>
          <a:bodyPr/>
          <a:lstStyle/>
          <a:p>
            <a:fld id="{80BF1F2A-C91A-43C2-AF40-8A67FA159634}" type="slidenum">
              <a:rPr lang="en-US" smtClean="0"/>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t>Proprietary &amp; Confidential</a:t>
            </a:r>
          </a:p>
        </p:txBody>
      </p:sp>
      <p:grpSp>
        <p:nvGrpSpPr>
          <p:cNvPr id="12" name="Group 11">
            <a:extLst>
              <a:ext uri="{FF2B5EF4-FFF2-40B4-BE49-F238E27FC236}">
                <a16:creationId xmlns:a16="http://schemas.microsoft.com/office/drawing/2014/main" id="{6F86E547-682A-6B4F-B0EC-65D336F3A540}"/>
              </a:ext>
            </a:extLst>
          </p:cNvPr>
          <p:cNvGrpSpPr/>
          <p:nvPr/>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3EED049-4AD2-0B49-BBEA-A4247ECC89A5}"/>
                </a:ext>
              </a:extLst>
            </p:cNvPr>
            <p:cNvCxnSpPr/>
            <p:nvPr/>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sp>
          <p:nvSpPr>
            <p:cNvPr id="187" name="TextBox 186">
              <a:extLst>
                <a:ext uri="{FF2B5EF4-FFF2-40B4-BE49-F238E27FC236}">
                  <a16:creationId xmlns:a16="http://schemas.microsoft.com/office/drawing/2014/main" id="{E5BD1D51-69A2-4F40-9366-6263E56C9410}"/>
                </a:ext>
              </a:extLst>
            </p:cNvPr>
            <p:cNvSpPr txBox="1"/>
            <p:nvPr/>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spTree>
    <p:extLst>
      <p:ext uri="{BB962C8B-B14F-4D97-AF65-F5344CB8AC3E}">
        <p14:creationId xmlns:p14="http://schemas.microsoft.com/office/powerpoint/2010/main" val="4175899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9316-D32B-49F5-BD46-6E6F381D9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3805B5-163B-4B7F-9C02-6F5638119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F16134-3031-4C8B-90E1-72F56162986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4B0E63C-D5E3-4EA8-B499-7430A7003F40}"/>
              </a:ext>
            </a:extLst>
          </p:cNvPr>
          <p:cNvSpPr>
            <a:spLocks noGrp="1"/>
          </p:cNvSpPr>
          <p:nvPr>
            <p:ph type="ftr" sz="quarter" idx="11"/>
          </p:nvPr>
        </p:nvSpPr>
        <p:spPr/>
        <p:txBody>
          <a:bodyPr/>
          <a:lstStyle/>
          <a:p>
            <a:r>
              <a:rPr lang="en-US"/>
              <a:t>Proprietary &amp; Confidential</a:t>
            </a:r>
          </a:p>
        </p:txBody>
      </p:sp>
      <p:sp>
        <p:nvSpPr>
          <p:cNvPr id="6" name="Slide Number Placeholder 5">
            <a:extLst>
              <a:ext uri="{FF2B5EF4-FFF2-40B4-BE49-F238E27FC236}">
                <a16:creationId xmlns:a16="http://schemas.microsoft.com/office/drawing/2014/main" id="{6BD5A5EB-8947-463B-AF04-2C8E97008DF5}"/>
              </a:ext>
            </a:extLst>
          </p:cNvPr>
          <p:cNvSpPr>
            <a:spLocks noGrp="1"/>
          </p:cNvSpPr>
          <p:nvPr>
            <p:ph type="sldNum" sz="quarter" idx="12"/>
          </p:nvPr>
        </p:nvSpPr>
        <p:spPr/>
        <p:txBody>
          <a:bodyPr/>
          <a:lstStyle/>
          <a:p>
            <a:fld id="{80BF1F2A-C91A-43C2-AF40-8A67FA159634}" type="slidenum">
              <a:rPr lang="en-US" smtClean="0"/>
              <a:t>‹#›</a:t>
            </a:fld>
            <a:endParaRPr lang="en-US"/>
          </a:p>
        </p:txBody>
      </p:sp>
    </p:spTree>
    <p:extLst>
      <p:ext uri="{BB962C8B-B14F-4D97-AF65-F5344CB8AC3E}">
        <p14:creationId xmlns:p14="http://schemas.microsoft.com/office/powerpoint/2010/main" val="133543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7620000" cy="304799"/>
          </a:xfrm>
        </p:spPr>
        <p:txBody>
          <a:bodyPr/>
          <a:lstStyle/>
          <a:p>
            <a:r>
              <a:rPr lang="en-US"/>
              <a:t>Proprietary &amp; Confidential |  authoremail@thermofisher.com | 21-October-2020</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
        <p:nvSpPr>
          <p:cNvPr id="16" name="Title 16">
            <a:extLst>
              <a:ext uri="{FF2B5EF4-FFF2-40B4-BE49-F238E27FC236}">
                <a16:creationId xmlns:a16="http://schemas.microsoft.com/office/drawing/2014/main" id="{086BE638-5BB0-E849-ABA3-5E74A9A7DFDE}"/>
              </a:ext>
            </a:extLst>
          </p:cNvPr>
          <p:cNvSpPr>
            <a:spLocks noGrp="1"/>
          </p:cNvSpPr>
          <p:nvPr>
            <p:ph type="title" hasCustomPrompt="1"/>
          </p:nvPr>
        </p:nvSpPr>
        <p:spPr>
          <a:xfrm>
            <a:off x="304802" y="1726100"/>
            <a:ext cx="5791198"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Tree>
    <p:extLst>
      <p:ext uri="{BB962C8B-B14F-4D97-AF65-F5344CB8AC3E}">
        <p14:creationId xmlns:p14="http://schemas.microsoft.com/office/powerpoint/2010/main" val="10633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a:xfrm>
            <a:off x="304801" y="304799"/>
            <a:ext cx="7010399" cy="381001"/>
          </a:xfrm>
        </p:spPr>
        <p:txBody>
          <a:bodyPr/>
          <a:lstStyle>
            <a:lvl1pPr>
              <a:defRPr>
                <a:solidFill>
                  <a:schemeClr val="tx2"/>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marL="342900" indent="-342900">
              <a:buClr>
                <a:schemeClr val="tx2"/>
              </a:buClr>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6884345"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1998418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spTree>
    <p:extLst>
      <p:ext uri="{BB962C8B-B14F-4D97-AF65-F5344CB8AC3E}">
        <p14:creationId xmlns:p14="http://schemas.microsoft.com/office/powerpoint/2010/main" val="82989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lvl1pPr marL="342900" indent="-342900">
              <a:buFont typeface="Arial" panose="020B0604020202020204" pitchFamily="34" charset="0"/>
              <a:buChar char="•"/>
              <a:defRPr/>
            </a:lvl1pPr>
            <a:lvl2pPr marL="520700" indent="-285750">
              <a:buFont typeface="Arial" panose="020B0604020202020204" pitchFamily="34" charset="0"/>
              <a:buChar char="•"/>
              <a:defRPr/>
            </a:lvl2pPr>
            <a:lvl3pPr marL="749300" indent="-285750">
              <a:buFont typeface="Arial" panose="020B0604020202020204" pitchFamily="34" charset="0"/>
              <a:buChar char="•"/>
              <a:defRPr/>
            </a:lvl3pPr>
            <a:lvl4pPr marL="862013" indent="-171450">
              <a:buFont typeface="Arial" panose="020B0604020202020204" pitchFamily="34" charset="0"/>
              <a:buChar char="•"/>
              <a:defRPr/>
            </a:lvl4pPr>
            <a:lvl5pPr marL="1093787"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41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799" y="6553201"/>
            <a:ext cx="76200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446633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7620002"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21-October-2020</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25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9006F1E-66CD-4A4B-9370-B4A3080F0E6C}" type="slidenum">
              <a:rPr lang="en-US" smtClean="0"/>
              <a:pPr/>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799" y="6553200"/>
            <a:ext cx="7620001" cy="304799"/>
          </a:xfrm>
          <a:prstGeom prst="rect">
            <a:avLst/>
          </a:prstGeom>
        </p:spPr>
        <p:txBody>
          <a:bodyPr vert="horz" lIns="91440" tIns="45720" rIns="91440" bIns="45720" rtlCol="0" anchor="ctr"/>
          <a:lstStyle>
            <a:lvl1pPr algn="l">
              <a:defRPr lang="en-US" sz="800" kern="1200">
                <a:solidFill>
                  <a:schemeClr val="accent5"/>
                </a:solidFill>
                <a:latin typeface="+mn-lt"/>
                <a:ea typeface="+mn-ea"/>
                <a:cs typeface="+mn-cs"/>
              </a:defRPr>
            </a:lvl1pPr>
          </a:lstStyle>
          <a:p>
            <a:r>
              <a:rPr lang="en-US"/>
              <a:t>Proprietary &amp; Confidential |  authoremail@thermofisher.com | 21-October-2020</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30717709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96" r:id="rId17"/>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0BF1F2A-C91A-43C2-AF40-8A67FA159634}" type="slidenum">
              <a:rPr lang="en-US" smtClean="0"/>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799" y="6553200"/>
            <a:ext cx="5791201" cy="304799"/>
          </a:xfrm>
          <a:prstGeom prst="rect">
            <a:avLst/>
          </a:prstGeom>
        </p:spPr>
        <p:txBody>
          <a:bodyPr vert="horz" lIns="91440" tIns="45720" rIns="91440" bIns="45720" rtlCol="0" anchor="ctr"/>
          <a:lstStyle>
            <a:lvl1pPr algn="l">
              <a:defRPr lang="en-US" sz="800" kern="1200">
                <a:solidFill>
                  <a:schemeClr val="accent5"/>
                </a:solidFill>
                <a:latin typeface="+mn-lt"/>
                <a:ea typeface="+mn-ea"/>
                <a:cs typeface="+mn-cs"/>
              </a:defRPr>
            </a:lvl1pPr>
          </a:lstStyle>
          <a:p>
            <a:r>
              <a:rPr lang="en-US"/>
              <a:t>Proprietary &amp; Confidential</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255345839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hf sldNum="0"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287338" indent="-287338"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19113" marR="0" indent="-284163"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692150" marR="0" indent="-22860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79500" marR="0" indent="-157163"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54.emf"/></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sv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sv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800261-3F34-445A-8C83-2E2EABDA749D}"/>
              </a:ext>
            </a:extLst>
          </p:cNvPr>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45859"/>
                </a:solidFill>
                <a:effectLst/>
                <a:uLnTx/>
                <a:uFillTx/>
                <a:latin typeface="Arial" panose="020B0604020202020204"/>
                <a:ea typeface="+mn-ea"/>
                <a:cs typeface="+mn-cs"/>
              </a:rPr>
              <a:t>Proprietary &amp; Confidential</a:t>
            </a:r>
          </a:p>
        </p:txBody>
      </p:sp>
      <p:sp>
        <p:nvSpPr>
          <p:cNvPr id="3" name="Slide Number Placeholder 2">
            <a:extLst>
              <a:ext uri="{FF2B5EF4-FFF2-40B4-BE49-F238E27FC236}">
                <a16:creationId xmlns:a16="http://schemas.microsoft.com/office/drawing/2014/main" id="{CCF96A94-1E78-46D7-9ABF-DC35E456A11D}"/>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9006F1E-66CD-4A4B-9370-B4A3080F0E6C}" type="slidenum">
              <a:rPr kumimoji="0" lang="en-US" sz="1000" b="0" i="0" u="none" strike="noStrike" kern="1200" cap="none" spc="0" normalizeH="0" baseline="0" noProof="0" smtClean="0">
                <a:ln>
                  <a:noFill/>
                </a:ln>
                <a:solidFill>
                  <a:srgbClr val="545859"/>
                </a:solidFill>
                <a:effectLst/>
                <a:uLnTx/>
                <a:uFillTx/>
                <a:latin typeface="Arial" panose="020B0604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srgbClr val="545859"/>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9D1DF66F-395E-45ED-BD1E-BF2B355013F9}"/>
              </a:ext>
            </a:extLst>
          </p:cNvPr>
          <p:cNvSpPr>
            <a:spLocks noGrp="1"/>
          </p:cNvSpPr>
          <p:nvPr>
            <p:ph type="title"/>
          </p:nvPr>
        </p:nvSpPr>
        <p:spPr>
          <a:xfrm>
            <a:off x="285509" y="1448306"/>
            <a:ext cx="6121051" cy="2801834"/>
          </a:xfrm>
        </p:spPr>
        <p:txBody>
          <a:bodyPr/>
          <a:lstStyle/>
          <a:p>
            <a:r>
              <a:rPr lang="en-US" dirty="0"/>
              <a:t>PatBaSe</a:t>
            </a:r>
            <a:br>
              <a:rPr lang="en-US" dirty="0"/>
            </a:br>
            <a:r>
              <a:rPr lang="en-US" sz="2400" dirty="0"/>
              <a:t>Pattern-based Quantification &amp; Clustering of Anomalous Curves in qPCR</a:t>
            </a:r>
            <a:br>
              <a:rPr lang="en-US" dirty="0"/>
            </a:br>
            <a:br>
              <a:rPr lang="en-US" dirty="0"/>
            </a:br>
            <a:r>
              <a:rPr lang="en-US" dirty="0"/>
              <a:t>Vijay B. Reddy</a:t>
            </a:r>
            <a:br>
              <a:rPr lang="en-US" dirty="0"/>
            </a:br>
            <a:r>
              <a:rPr lang="en-US" sz="1500" dirty="0"/>
              <a:t>GTS Analytics Team </a:t>
            </a:r>
          </a:p>
        </p:txBody>
      </p:sp>
    </p:spTree>
    <p:extLst>
      <p:ext uri="{BB962C8B-B14F-4D97-AF65-F5344CB8AC3E}">
        <p14:creationId xmlns:p14="http://schemas.microsoft.com/office/powerpoint/2010/main" val="162609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a:extLst>
              <a:ext uri="{FF2B5EF4-FFF2-40B4-BE49-F238E27FC236}">
                <a16:creationId xmlns:a16="http://schemas.microsoft.com/office/drawing/2014/main" id="{A1BA31D1-CFEE-421F-AD01-B85439688357}"/>
              </a:ext>
            </a:extLst>
          </p:cNvPr>
          <p:cNvCxnSpPr/>
          <p:nvPr/>
        </p:nvCxnSpPr>
        <p:spPr>
          <a:xfrm>
            <a:off x="5342965" y="3827929"/>
            <a:ext cx="1022916" cy="1658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ADAC1D9-4FE3-45DE-B453-B3FDD9BD9159}"/>
              </a:ext>
            </a:extLst>
          </p:cNvPr>
          <p:cNvCxnSpPr>
            <a:cxnSpLocks/>
          </p:cNvCxnSpPr>
          <p:nvPr/>
        </p:nvCxnSpPr>
        <p:spPr>
          <a:xfrm>
            <a:off x="5584542" y="3543007"/>
            <a:ext cx="781339" cy="83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12FF6B-2C72-4EA0-AD64-C88CABAC0096}"/>
              </a:ext>
            </a:extLst>
          </p:cNvPr>
          <p:cNvCxnSpPr>
            <a:cxnSpLocks/>
          </p:cNvCxnSpPr>
          <p:nvPr/>
        </p:nvCxnSpPr>
        <p:spPr>
          <a:xfrm>
            <a:off x="5495365" y="3603811"/>
            <a:ext cx="870516" cy="642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7F3A8B3-05AF-47F7-9BA2-7D1A411BE2B5}"/>
              </a:ext>
            </a:extLst>
          </p:cNvPr>
          <p:cNvPicPr>
            <a:picLocks noChangeAspect="1"/>
          </p:cNvPicPr>
          <p:nvPr/>
        </p:nvPicPr>
        <p:blipFill rotWithShape="1">
          <a:blip r:embed="rId2"/>
          <a:srcRect t="14378" b="2608"/>
          <a:stretch/>
        </p:blipFill>
        <p:spPr>
          <a:xfrm>
            <a:off x="1098411" y="1449711"/>
            <a:ext cx="9753600" cy="5089184"/>
          </a:xfrm>
          <a:prstGeom prst="rect">
            <a:avLst/>
          </a:prstGeom>
        </p:spPr>
      </p:pic>
      <p:pic>
        <p:nvPicPr>
          <p:cNvPr id="5" name="Picture 4">
            <a:extLst>
              <a:ext uri="{FF2B5EF4-FFF2-40B4-BE49-F238E27FC236}">
                <a16:creationId xmlns:a16="http://schemas.microsoft.com/office/drawing/2014/main" id="{F0B963C2-2885-4B74-9944-5F212B7AC8C1}"/>
              </a:ext>
            </a:extLst>
          </p:cNvPr>
          <p:cNvPicPr>
            <a:picLocks noChangeAspect="1"/>
          </p:cNvPicPr>
          <p:nvPr/>
        </p:nvPicPr>
        <p:blipFill rotWithShape="1">
          <a:blip r:embed="rId3"/>
          <a:srcRect t="55294" r="17920" b="24967"/>
          <a:stretch/>
        </p:blipFill>
        <p:spPr>
          <a:xfrm>
            <a:off x="6365881" y="4132729"/>
            <a:ext cx="5243413" cy="1353671"/>
          </a:xfrm>
          <a:prstGeom prst="rect">
            <a:avLst/>
          </a:prstGeom>
        </p:spPr>
      </p:pic>
      <p:cxnSp>
        <p:nvCxnSpPr>
          <p:cNvPr id="15" name="Straight Arrow Connector 14">
            <a:extLst>
              <a:ext uri="{FF2B5EF4-FFF2-40B4-BE49-F238E27FC236}">
                <a16:creationId xmlns:a16="http://schemas.microsoft.com/office/drawing/2014/main" id="{D0CAA4FE-84A8-4033-93B6-EE876F2AC7E0}"/>
              </a:ext>
            </a:extLst>
          </p:cNvPr>
          <p:cNvCxnSpPr>
            <a:cxnSpLocks/>
          </p:cNvCxnSpPr>
          <p:nvPr/>
        </p:nvCxnSpPr>
        <p:spPr>
          <a:xfrm>
            <a:off x="5247861" y="3726310"/>
            <a:ext cx="1118020" cy="51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C599A25-E567-497E-A136-051C1A9C0F55}"/>
              </a:ext>
            </a:extLst>
          </p:cNvPr>
          <p:cNvCxnSpPr>
            <a:cxnSpLocks/>
          </p:cNvCxnSpPr>
          <p:nvPr/>
        </p:nvCxnSpPr>
        <p:spPr>
          <a:xfrm>
            <a:off x="5121965" y="3822910"/>
            <a:ext cx="1243916" cy="562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D2FEC9-F32E-477B-9989-09DDA8A6BE4B}"/>
              </a:ext>
            </a:extLst>
          </p:cNvPr>
          <p:cNvCxnSpPr>
            <a:cxnSpLocks/>
          </p:cNvCxnSpPr>
          <p:nvPr/>
        </p:nvCxnSpPr>
        <p:spPr>
          <a:xfrm>
            <a:off x="4860155" y="3599660"/>
            <a:ext cx="1505726" cy="1807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3FC237-EAE1-428A-AC60-1583F6BDD0D7}"/>
              </a:ext>
            </a:extLst>
          </p:cNvPr>
          <p:cNvSpPr txBox="1"/>
          <p:nvPr/>
        </p:nvSpPr>
        <p:spPr>
          <a:xfrm>
            <a:off x="2223158" y="790199"/>
            <a:ext cx="8084456" cy="584775"/>
          </a:xfrm>
          <a:prstGeom prst="rect">
            <a:avLst/>
          </a:prstGeom>
          <a:gradFill>
            <a:gsLst>
              <a:gs pos="0">
                <a:srgbClr val="92D050"/>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sz="4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3200" dirty="0"/>
              <a:t>Pattern-based identification of similar curves</a:t>
            </a:r>
          </a:p>
        </p:txBody>
      </p:sp>
      <p:sp>
        <p:nvSpPr>
          <p:cNvPr id="11" name="TextBox 10">
            <a:extLst>
              <a:ext uri="{FF2B5EF4-FFF2-40B4-BE49-F238E27FC236}">
                <a16:creationId xmlns:a16="http://schemas.microsoft.com/office/drawing/2014/main" id="{4820277A-2486-416F-9359-1A137951D15B}"/>
              </a:ext>
            </a:extLst>
          </p:cNvPr>
          <p:cNvSpPr txBox="1"/>
          <p:nvPr/>
        </p:nvSpPr>
        <p:spPr>
          <a:xfrm>
            <a:off x="2582333" y="69131"/>
            <a:ext cx="5009595" cy="646331"/>
          </a:xfrm>
          <a:prstGeom prst="rect">
            <a:avLst/>
          </a:prstGeom>
          <a:noFill/>
          <a:ln w="25400">
            <a:solidFill>
              <a:srgbClr val="7030A0"/>
            </a:solidFill>
          </a:ln>
        </p:spPr>
        <p:txBody>
          <a:bodyPr wrap="square" rtlCol="0">
            <a:spAutoFit/>
          </a:bodyPr>
          <a:lstStyle>
            <a:defPPr>
              <a:defRPr lang="en-US"/>
            </a:defPPr>
            <a:lvl1pPr>
              <a:defRPr sz="3600" b="1">
                <a:solidFill>
                  <a:srgbClr val="7030A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a:t>TESTS &amp; RESULTS</a:t>
            </a:r>
          </a:p>
        </p:txBody>
      </p:sp>
    </p:spTree>
    <p:extLst>
      <p:ext uri="{BB962C8B-B14F-4D97-AF65-F5344CB8AC3E}">
        <p14:creationId xmlns:p14="http://schemas.microsoft.com/office/powerpoint/2010/main" val="2802476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1D431-EAF8-4E2A-9D34-1C482DE5D27A}"/>
              </a:ext>
            </a:extLst>
          </p:cNvPr>
          <p:cNvPicPr>
            <a:picLocks noChangeAspect="1"/>
          </p:cNvPicPr>
          <p:nvPr/>
        </p:nvPicPr>
        <p:blipFill rotWithShape="1">
          <a:blip r:embed="rId3"/>
          <a:srcRect l="28235" t="50000" r="26911" b="12602"/>
          <a:stretch/>
        </p:blipFill>
        <p:spPr>
          <a:xfrm>
            <a:off x="116541" y="228599"/>
            <a:ext cx="4912693" cy="4009445"/>
          </a:xfrm>
          <a:prstGeom prst="rect">
            <a:avLst/>
          </a:prstGeom>
        </p:spPr>
      </p:pic>
      <p:pic>
        <p:nvPicPr>
          <p:cNvPr id="5" name="Picture 4">
            <a:extLst>
              <a:ext uri="{FF2B5EF4-FFF2-40B4-BE49-F238E27FC236}">
                <a16:creationId xmlns:a16="http://schemas.microsoft.com/office/drawing/2014/main" id="{E780B1DF-6255-4BFE-8785-9985E85EE109}"/>
              </a:ext>
            </a:extLst>
          </p:cNvPr>
          <p:cNvPicPr>
            <a:picLocks noChangeAspect="1"/>
          </p:cNvPicPr>
          <p:nvPr/>
        </p:nvPicPr>
        <p:blipFill rotWithShape="1">
          <a:blip r:embed="rId4"/>
          <a:srcRect t="48170" r="4607" b="35425"/>
          <a:stretch/>
        </p:blipFill>
        <p:spPr>
          <a:xfrm>
            <a:off x="1306000" y="318247"/>
            <a:ext cx="3880882" cy="1125071"/>
          </a:xfrm>
          <a:prstGeom prst="rect">
            <a:avLst/>
          </a:prstGeom>
        </p:spPr>
      </p:pic>
      <p:cxnSp>
        <p:nvCxnSpPr>
          <p:cNvPr id="9" name="Straight Arrow Connector 8">
            <a:extLst>
              <a:ext uri="{FF2B5EF4-FFF2-40B4-BE49-F238E27FC236}">
                <a16:creationId xmlns:a16="http://schemas.microsoft.com/office/drawing/2014/main" id="{C47CE26D-3D98-4B69-B134-32526757A3F3}"/>
              </a:ext>
            </a:extLst>
          </p:cNvPr>
          <p:cNvCxnSpPr/>
          <p:nvPr/>
        </p:nvCxnSpPr>
        <p:spPr>
          <a:xfrm flipV="1">
            <a:off x="1558456" y="437322"/>
            <a:ext cx="1852654" cy="108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5992AC-C80E-447F-BAF3-90475D9A7A5E}"/>
              </a:ext>
            </a:extLst>
          </p:cNvPr>
          <p:cNvSpPr txBox="1"/>
          <p:nvPr/>
        </p:nvSpPr>
        <p:spPr>
          <a:xfrm>
            <a:off x="5806439" y="3059668"/>
            <a:ext cx="5254617" cy="369332"/>
          </a:xfrm>
          <a:prstGeom prst="rect">
            <a:avLst/>
          </a:prstGeom>
          <a:noFill/>
        </p:spPr>
        <p:txBody>
          <a:bodyPr wrap="square">
            <a:spAutoFit/>
          </a:bodyPr>
          <a:lstStyle/>
          <a:p>
            <a:r>
              <a:rPr lang="en-US" sz="900" dirty="0" err="1">
                <a:solidFill>
                  <a:prstClr val="black"/>
                </a:solidFill>
                <a:latin typeface="Lucida Console" panose="020B0609040504020204" pitchFamily="49" charset="0"/>
              </a:rPr>
              <a:t>AaAaAAaaAAaAaAaaaAaAAAAAAAAABCEGIJJJJJJJJJJbaa</a:t>
            </a:r>
            <a:r>
              <a:rPr lang="en-US" sz="900" dirty="0">
                <a:solidFill>
                  <a:prstClr val="black"/>
                </a:solidFill>
                <a:latin typeface="Lucida Console" panose="020B0609040504020204" pitchFamily="49" charset="0"/>
              </a:rPr>
              <a:t> 4815 </a:t>
            </a:r>
            <a:r>
              <a:rPr lang="en-US" sz="900" dirty="0">
                <a:solidFill>
                  <a:srgbClr val="000000"/>
                </a:solidFill>
                <a:highlight>
                  <a:srgbClr val="BFBFBF"/>
                </a:highlight>
                <a:latin typeface="Lucida Console" panose="020B0609040504020204" pitchFamily="49" charset="0"/>
              </a:rPr>
              <a:t>920 f00225_H12_MS2_JUN</a:t>
            </a:r>
          </a:p>
          <a:p>
            <a:r>
              <a:rPr lang="en-US" sz="900" dirty="0" err="1">
                <a:solidFill>
                  <a:prstClr val="black"/>
                </a:solidFill>
                <a:highlight>
                  <a:srgbClr val="BFBFBF"/>
                </a:highlight>
                <a:latin typeface="Lucida Console" panose="020B0609040504020204" pitchFamily="49" charset="0"/>
              </a:rPr>
              <a:t>AAAaAaaaAaaaaaAAaaAaAAAAAAAAABCEGHHHHIIIIIIaaa</a:t>
            </a:r>
            <a:r>
              <a:rPr lang="en-US" sz="900" dirty="0">
                <a:solidFill>
                  <a:prstClr val="black"/>
                </a:solidFill>
                <a:highlight>
                  <a:srgbClr val="BFBFBF"/>
                </a:highlight>
                <a:latin typeface="Lucida Console" panose="020B0609040504020204" pitchFamily="49" charset="0"/>
              </a:rPr>
              <a:t> 4441 654 f00223_H12_MS2_JUN</a:t>
            </a:r>
          </a:p>
        </p:txBody>
      </p:sp>
      <p:pic>
        <p:nvPicPr>
          <p:cNvPr id="13" name="Picture 12">
            <a:extLst>
              <a:ext uri="{FF2B5EF4-FFF2-40B4-BE49-F238E27FC236}">
                <a16:creationId xmlns:a16="http://schemas.microsoft.com/office/drawing/2014/main" id="{7EE39C5F-2E2F-420B-A5FD-7FBC2DCA86FF}"/>
              </a:ext>
            </a:extLst>
          </p:cNvPr>
          <p:cNvPicPr>
            <a:picLocks noChangeAspect="1"/>
          </p:cNvPicPr>
          <p:nvPr/>
        </p:nvPicPr>
        <p:blipFill rotWithShape="1">
          <a:blip r:embed="rId5"/>
          <a:srcRect l="17935" t="13850" r="18152" b="22738"/>
          <a:stretch/>
        </p:blipFill>
        <p:spPr>
          <a:xfrm>
            <a:off x="6095999" y="3792967"/>
            <a:ext cx="4464877" cy="2470334"/>
          </a:xfrm>
          <a:prstGeom prst="rect">
            <a:avLst/>
          </a:prstGeom>
        </p:spPr>
      </p:pic>
      <p:pic>
        <p:nvPicPr>
          <p:cNvPr id="15" name="Picture 14">
            <a:extLst>
              <a:ext uri="{FF2B5EF4-FFF2-40B4-BE49-F238E27FC236}">
                <a16:creationId xmlns:a16="http://schemas.microsoft.com/office/drawing/2014/main" id="{EC69E644-7B65-4499-9418-EFCBB115683F}"/>
              </a:ext>
            </a:extLst>
          </p:cNvPr>
          <p:cNvPicPr>
            <a:picLocks noChangeAspect="1"/>
          </p:cNvPicPr>
          <p:nvPr/>
        </p:nvPicPr>
        <p:blipFill rotWithShape="1">
          <a:blip r:embed="rId6"/>
          <a:srcRect l="18391" t="14211" r="18348" b="17882"/>
          <a:stretch/>
        </p:blipFill>
        <p:spPr>
          <a:xfrm>
            <a:off x="6218693" y="437322"/>
            <a:ext cx="4342184" cy="2524734"/>
          </a:xfrm>
          <a:prstGeom prst="rect">
            <a:avLst/>
          </a:prstGeom>
        </p:spPr>
      </p:pic>
      <p:sp>
        <p:nvSpPr>
          <p:cNvPr id="8" name="TextBox 7">
            <a:extLst>
              <a:ext uri="{FF2B5EF4-FFF2-40B4-BE49-F238E27FC236}">
                <a16:creationId xmlns:a16="http://schemas.microsoft.com/office/drawing/2014/main" id="{3B1DC543-579F-40A0-9D92-2FDF15F83450}"/>
              </a:ext>
            </a:extLst>
          </p:cNvPr>
          <p:cNvSpPr txBox="1"/>
          <p:nvPr/>
        </p:nvSpPr>
        <p:spPr>
          <a:xfrm>
            <a:off x="551543" y="4420910"/>
            <a:ext cx="5370285" cy="1200329"/>
          </a:xfrm>
          <a:prstGeom prst="rect">
            <a:avLst/>
          </a:prstGeom>
          <a:gradFill>
            <a:gsLst>
              <a:gs pos="0">
                <a:srgbClr val="92D050"/>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sz="4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3600" dirty="0"/>
              <a:t>Pattern-based identification of similar curves</a:t>
            </a:r>
          </a:p>
        </p:txBody>
      </p:sp>
    </p:spTree>
    <p:extLst>
      <p:ext uri="{BB962C8B-B14F-4D97-AF65-F5344CB8AC3E}">
        <p14:creationId xmlns:p14="http://schemas.microsoft.com/office/powerpoint/2010/main" val="429227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C882CC-6552-414E-B7EA-2CB9F802BA7F}"/>
              </a:ext>
            </a:extLst>
          </p:cNvPr>
          <p:cNvSpPr>
            <a:spLocks noGrp="1"/>
          </p:cNvSpPr>
          <p:nvPr>
            <p:ph type="ftr" sz="quarter" idx="15"/>
          </p:nvPr>
        </p:nvSpPr>
        <p:spPr/>
        <p:txBody>
          <a:bodyPr/>
          <a:lstStyle/>
          <a:p>
            <a:r>
              <a:rPr lang="en-US"/>
              <a:t>Proprietary &amp; Confidential |  authoremail@thermofisher.com | 21-October-2020</a:t>
            </a:r>
          </a:p>
        </p:txBody>
      </p:sp>
      <p:sp>
        <p:nvSpPr>
          <p:cNvPr id="3" name="Slide Number Placeholder 2">
            <a:extLst>
              <a:ext uri="{FF2B5EF4-FFF2-40B4-BE49-F238E27FC236}">
                <a16:creationId xmlns:a16="http://schemas.microsoft.com/office/drawing/2014/main" id="{874487FD-A356-43F2-B4F2-F919DD1E2430}"/>
              </a:ext>
            </a:extLst>
          </p:cNvPr>
          <p:cNvSpPr>
            <a:spLocks noGrp="1"/>
          </p:cNvSpPr>
          <p:nvPr>
            <p:ph type="sldNum" sz="quarter" idx="12"/>
          </p:nvPr>
        </p:nvSpPr>
        <p:spPr/>
        <p:txBody>
          <a:bodyPr/>
          <a:lstStyle/>
          <a:p>
            <a:fld id="{89006F1E-66CD-4A4B-9370-B4A3080F0E6C}" type="slidenum">
              <a:rPr lang="en-US" smtClean="0"/>
              <a:pPr/>
              <a:t>12</a:t>
            </a:fld>
            <a:endParaRPr lang="en-US"/>
          </a:p>
        </p:txBody>
      </p:sp>
      <p:sp>
        <p:nvSpPr>
          <p:cNvPr id="12" name="TextBox 11">
            <a:extLst>
              <a:ext uri="{FF2B5EF4-FFF2-40B4-BE49-F238E27FC236}">
                <a16:creationId xmlns:a16="http://schemas.microsoft.com/office/drawing/2014/main" id="{7634185A-6830-4FEE-A5C4-66413370ED3E}"/>
              </a:ext>
            </a:extLst>
          </p:cNvPr>
          <p:cNvSpPr txBox="1"/>
          <p:nvPr/>
        </p:nvSpPr>
        <p:spPr>
          <a:xfrm>
            <a:off x="5029201" y="1729532"/>
            <a:ext cx="4488874" cy="289310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dirty="0"/>
              <a:t>Clustering of curves based on their % of similarity to a reference curve</a:t>
            </a:r>
          </a:p>
          <a:p>
            <a:pPr marL="285750" indent="-285750">
              <a:spcAft>
                <a:spcPts val="1200"/>
              </a:spcAft>
              <a:buFont typeface="Arial" panose="020B0604020202020204" pitchFamily="34" charset="0"/>
              <a:buChar char="•"/>
            </a:pPr>
            <a:r>
              <a:rPr lang="en-US" dirty="0"/>
              <a:t>1903 independent clusters, at 70% similarity including the 1126 unique member clusters appears to be good number of clusters for user cases.</a:t>
            </a:r>
          </a:p>
          <a:p>
            <a:pPr marL="285750" indent="-285750">
              <a:spcAft>
                <a:spcPts val="1200"/>
              </a:spcAft>
              <a:buFont typeface="Arial" panose="020B0604020202020204" pitchFamily="34" charset="0"/>
              <a:buChar char="•"/>
            </a:pPr>
            <a:r>
              <a:rPr lang="en-US" dirty="0"/>
              <a:t>The cluster similarity improved after applying positional weight matrix at 75% cluster </a:t>
            </a:r>
            <a:r>
              <a:rPr lang="en-US" dirty="0" err="1"/>
              <a:t>similarit</a:t>
            </a:r>
            <a:r>
              <a:rPr lang="en-US" dirty="0"/>
              <a:t>.</a:t>
            </a:r>
          </a:p>
        </p:txBody>
      </p:sp>
      <p:sp>
        <p:nvSpPr>
          <p:cNvPr id="8" name="TextBox 7">
            <a:extLst>
              <a:ext uri="{FF2B5EF4-FFF2-40B4-BE49-F238E27FC236}">
                <a16:creationId xmlns:a16="http://schemas.microsoft.com/office/drawing/2014/main" id="{302C5610-F4A8-4108-B97B-75C2F067775C}"/>
              </a:ext>
            </a:extLst>
          </p:cNvPr>
          <p:cNvSpPr txBox="1"/>
          <p:nvPr/>
        </p:nvSpPr>
        <p:spPr>
          <a:xfrm>
            <a:off x="3126657" y="227544"/>
            <a:ext cx="7148052" cy="494751"/>
          </a:xfrm>
          <a:prstGeom prst="rect">
            <a:avLst/>
          </a:prstGeom>
          <a:noFill/>
        </p:spPr>
        <p:txBody>
          <a:bodyPr wrap="square">
            <a:spAutoFit/>
          </a:bodyPr>
          <a:lstStyle/>
          <a:p>
            <a:pPr algn="l" defTabSz="914400">
              <a:lnSpc>
                <a:spcPct val="120000"/>
              </a:lnSpc>
              <a:spcBef>
                <a:spcPts val="200"/>
              </a:spcBef>
              <a:buClr>
                <a:schemeClr val="tx2"/>
              </a:buClr>
              <a:buSzPct val="100000"/>
            </a:pPr>
            <a:r>
              <a:rPr lang="en-US" sz="2400" b="1" u="sng" dirty="0">
                <a:solidFill>
                  <a:schemeClr val="accent4">
                    <a:lumMod val="50000"/>
                  </a:schemeClr>
                </a:solidFill>
              </a:rPr>
              <a:t>Clustering of Anomalous Curves into Groups</a:t>
            </a:r>
          </a:p>
        </p:txBody>
      </p:sp>
      <p:graphicFrame>
        <p:nvGraphicFramePr>
          <p:cNvPr id="4" name="Object 3">
            <a:extLst>
              <a:ext uri="{FF2B5EF4-FFF2-40B4-BE49-F238E27FC236}">
                <a16:creationId xmlns:a16="http://schemas.microsoft.com/office/drawing/2014/main" id="{1C1B68A6-1217-477D-A787-4D4553202408}"/>
              </a:ext>
            </a:extLst>
          </p:cNvPr>
          <p:cNvGraphicFramePr>
            <a:graphicFrameLocks noChangeAspect="1"/>
          </p:cNvGraphicFramePr>
          <p:nvPr>
            <p:extLst>
              <p:ext uri="{D42A27DB-BD31-4B8C-83A1-F6EECF244321}">
                <p14:modId xmlns:p14="http://schemas.microsoft.com/office/powerpoint/2010/main" val="1306217384"/>
              </p:ext>
            </p:extLst>
          </p:nvPr>
        </p:nvGraphicFramePr>
        <p:xfrm>
          <a:off x="363538" y="1392238"/>
          <a:ext cx="4508500" cy="4260850"/>
        </p:xfrm>
        <a:graphic>
          <a:graphicData uri="http://schemas.openxmlformats.org/presentationml/2006/ole">
            <mc:AlternateContent xmlns:mc="http://schemas.openxmlformats.org/markup-compatibility/2006">
              <mc:Choice xmlns:v="urn:schemas-microsoft-com:vml" Requires="v">
                <p:oleObj spid="_x0000_s1125" name="Worksheet" r:id="rId3" imgW="3124151" imgH="2952904" progId="Excel.Sheet.12">
                  <p:embed/>
                </p:oleObj>
              </mc:Choice>
              <mc:Fallback>
                <p:oleObj name="Worksheet" r:id="rId3" imgW="3124151" imgH="2952904" progId="Excel.Sheet.12">
                  <p:embed/>
                  <p:pic>
                    <p:nvPicPr>
                      <p:cNvPr id="0" name=""/>
                      <p:cNvPicPr/>
                      <p:nvPr/>
                    </p:nvPicPr>
                    <p:blipFill>
                      <a:blip r:embed="rId4"/>
                      <a:stretch>
                        <a:fillRect/>
                      </a:stretch>
                    </p:blipFill>
                    <p:spPr>
                      <a:xfrm>
                        <a:off x="363538" y="1392238"/>
                        <a:ext cx="4508500" cy="4260850"/>
                      </a:xfrm>
                      <a:prstGeom prst="rect">
                        <a:avLst/>
                      </a:prstGeom>
                      <a:ln w="9525">
                        <a:solidFill>
                          <a:schemeClr val="tx1"/>
                        </a:solidFill>
                      </a:ln>
                    </p:spPr>
                  </p:pic>
                </p:oleObj>
              </mc:Fallback>
            </mc:AlternateContent>
          </a:graphicData>
        </a:graphic>
      </p:graphicFrame>
    </p:spTree>
    <p:extLst>
      <p:ext uri="{BB962C8B-B14F-4D97-AF65-F5344CB8AC3E}">
        <p14:creationId xmlns:p14="http://schemas.microsoft.com/office/powerpoint/2010/main" val="420513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0BB53D5-5EA7-428A-A945-A7A6662F18F8}"/>
              </a:ext>
            </a:extLst>
          </p:cNvPr>
          <p:cNvSpPr>
            <a:spLocks noGrp="1"/>
          </p:cNvSpPr>
          <p:nvPr>
            <p:ph type="sldNum" sz="quarter" idx="10"/>
          </p:nvPr>
        </p:nvSpPr>
        <p:spPr/>
        <p:txBody>
          <a:bodyPr/>
          <a:lstStyle/>
          <a:p>
            <a:fld id="{89006F1E-66CD-4A4B-9370-B4A3080F0E6C}" type="slidenum">
              <a:rPr lang="en-US" smtClean="0"/>
              <a:pPr/>
              <a:t>13</a:t>
            </a:fld>
            <a:endParaRPr lang="en-US"/>
          </a:p>
        </p:txBody>
      </p:sp>
      <p:sp>
        <p:nvSpPr>
          <p:cNvPr id="6" name="Footer Placeholder 5">
            <a:extLst>
              <a:ext uri="{FF2B5EF4-FFF2-40B4-BE49-F238E27FC236}">
                <a16:creationId xmlns:a16="http://schemas.microsoft.com/office/drawing/2014/main" id="{CFECC8F8-61E3-4D45-BC88-CCF27A9959EA}"/>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graphicFrame>
        <p:nvGraphicFramePr>
          <p:cNvPr id="9" name="Chart 8">
            <a:extLst>
              <a:ext uri="{FF2B5EF4-FFF2-40B4-BE49-F238E27FC236}">
                <a16:creationId xmlns:a16="http://schemas.microsoft.com/office/drawing/2014/main" id="{8D1229CA-E64C-46C0-873B-F91BF68DF3A0}"/>
              </a:ext>
            </a:extLst>
          </p:cNvPr>
          <p:cNvGraphicFramePr>
            <a:graphicFrameLocks/>
          </p:cNvGraphicFramePr>
          <p:nvPr>
            <p:extLst>
              <p:ext uri="{D42A27DB-BD31-4B8C-83A1-F6EECF244321}">
                <p14:modId xmlns:p14="http://schemas.microsoft.com/office/powerpoint/2010/main" val="3407615966"/>
              </p:ext>
            </p:extLst>
          </p:nvPr>
        </p:nvGraphicFramePr>
        <p:xfrm>
          <a:off x="290943" y="1108072"/>
          <a:ext cx="3984567" cy="5242540"/>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1718AB5F-2AE3-46F1-BA17-A81C7ADC4FBB}"/>
              </a:ext>
            </a:extLst>
          </p:cNvPr>
          <p:cNvPicPr>
            <a:picLocks noChangeAspect="1"/>
          </p:cNvPicPr>
          <p:nvPr/>
        </p:nvPicPr>
        <p:blipFill rotWithShape="1">
          <a:blip r:embed="rId3"/>
          <a:srcRect b="37189"/>
          <a:stretch/>
        </p:blipFill>
        <p:spPr>
          <a:xfrm>
            <a:off x="4610790" y="1126137"/>
            <a:ext cx="3499938" cy="4874078"/>
          </a:xfrm>
          <a:prstGeom prst="rect">
            <a:avLst/>
          </a:prstGeom>
        </p:spPr>
      </p:pic>
      <p:pic>
        <p:nvPicPr>
          <p:cNvPr id="12" name="Picture 11">
            <a:extLst>
              <a:ext uri="{FF2B5EF4-FFF2-40B4-BE49-F238E27FC236}">
                <a16:creationId xmlns:a16="http://schemas.microsoft.com/office/drawing/2014/main" id="{8186BABA-886F-46A9-A8F9-4EBEF9111613}"/>
              </a:ext>
            </a:extLst>
          </p:cNvPr>
          <p:cNvPicPr>
            <a:picLocks noChangeAspect="1"/>
          </p:cNvPicPr>
          <p:nvPr/>
        </p:nvPicPr>
        <p:blipFill rotWithShape="1">
          <a:blip r:embed="rId4"/>
          <a:srcRect b="24221"/>
          <a:stretch/>
        </p:blipFill>
        <p:spPr>
          <a:xfrm>
            <a:off x="8110728" y="1204188"/>
            <a:ext cx="3527288" cy="5050308"/>
          </a:xfrm>
          <a:prstGeom prst="rect">
            <a:avLst/>
          </a:prstGeom>
        </p:spPr>
      </p:pic>
      <p:sp>
        <p:nvSpPr>
          <p:cNvPr id="13" name="Title 1">
            <a:extLst>
              <a:ext uri="{FF2B5EF4-FFF2-40B4-BE49-F238E27FC236}">
                <a16:creationId xmlns:a16="http://schemas.microsoft.com/office/drawing/2014/main" id="{457DAC7E-E6BC-46F9-80FE-D29E61572A4A}"/>
              </a:ext>
            </a:extLst>
          </p:cNvPr>
          <p:cNvSpPr>
            <a:spLocks noGrp="1"/>
          </p:cNvSpPr>
          <p:nvPr>
            <p:ph type="title"/>
          </p:nvPr>
        </p:nvSpPr>
        <p:spPr>
          <a:xfrm>
            <a:off x="290513" y="192088"/>
            <a:ext cx="9753600" cy="381000"/>
          </a:xfrm>
        </p:spPr>
        <p:txBody>
          <a:bodyPr/>
          <a:lstStyle/>
          <a:p>
            <a:r>
              <a:rPr lang="en-US" dirty="0"/>
              <a:t>65% cluster groups</a:t>
            </a:r>
          </a:p>
        </p:txBody>
      </p:sp>
    </p:spTree>
    <p:extLst>
      <p:ext uri="{BB962C8B-B14F-4D97-AF65-F5344CB8AC3E}">
        <p14:creationId xmlns:p14="http://schemas.microsoft.com/office/powerpoint/2010/main" val="176153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F6068EA-F89C-4E08-BA24-1206840C97F7}"/>
              </a:ext>
            </a:extLst>
          </p:cNvPr>
          <p:cNvSpPr>
            <a:spLocks noGrp="1"/>
          </p:cNvSpPr>
          <p:nvPr>
            <p:ph type="sldNum" sz="quarter" idx="10"/>
          </p:nvPr>
        </p:nvSpPr>
        <p:spPr/>
        <p:txBody>
          <a:bodyPr/>
          <a:lstStyle/>
          <a:p>
            <a:fld id="{89006F1E-66CD-4A4B-9370-B4A3080F0E6C}" type="slidenum">
              <a:rPr lang="en-US" smtClean="0"/>
              <a:pPr/>
              <a:t>14</a:t>
            </a:fld>
            <a:endParaRPr lang="en-US"/>
          </a:p>
        </p:txBody>
      </p:sp>
      <p:sp>
        <p:nvSpPr>
          <p:cNvPr id="6" name="Footer Placeholder 5">
            <a:extLst>
              <a:ext uri="{FF2B5EF4-FFF2-40B4-BE49-F238E27FC236}">
                <a16:creationId xmlns:a16="http://schemas.microsoft.com/office/drawing/2014/main" id="{A8C1159B-4309-467C-8089-A98D350063BE}"/>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pic>
        <p:nvPicPr>
          <p:cNvPr id="7" name="Picture 6">
            <a:extLst>
              <a:ext uri="{FF2B5EF4-FFF2-40B4-BE49-F238E27FC236}">
                <a16:creationId xmlns:a16="http://schemas.microsoft.com/office/drawing/2014/main" id="{D9BBA330-117C-4675-AE69-9735EF26D290}"/>
              </a:ext>
            </a:extLst>
          </p:cNvPr>
          <p:cNvPicPr>
            <a:picLocks noChangeAspect="1"/>
          </p:cNvPicPr>
          <p:nvPr/>
        </p:nvPicPr>
        <p:blipFill rotWithShape="1">
          <a:blip r:embed="rId2"/>
          <a:srcRect b="37870"/>
          <a:stretch/>
        </p:blipFill>
        <p:spPr>
          <a:xfrm>
            <a:off x="597013" y="1161118"/>
            <a:ext cx="2758835" cy="5392082"/>
          </a:xfrm>
          <a:prstGeom prst="rect">
            <a:avLst/>
          </a:prstGeom>
        </p:spPr>
      </p:pic>
      <p:pic>
        <p:nvPicPr>
          <p:cNvPr id="8" name="Picture 7">
            <a:extLst>
              <a:ext uri="{FF2B5EF4-FFF2-40B4-BE49-F238E27FC236}">
                <a16:creationId xmlns:a16="http://schemas.microsoft.com/office/drawing/2014/main" id="{62953253-87D4-4CA3-96FC-05840B7A7273}"/>
              </a:ext>
            </a:extLst>
          </p:cNvPr>
          <p:cNvPicPr>
            <a:picLocks noChangeAspect="1"/>
          </p:cNvPicPr>
          <p:nvPr/>
        </p:nvPicPr>
        <p:blipFill rotWithShape="1">
          <a:blip r:embed="rId3"/>
          <a:srcRect b="25262"/>
          <a:stretch/>
        </p:blipFill>
        <p:spPr>
          <a:xfrm>
            <a:off x="3355848" y="1161119"/>
            <a:ext cx="2740152" cy="5392081"/>
          </a:xfrm>
          <a:prstGeom prst="rect">
            <a:avLst/>
          </a:prstGeom>
        </p:spPr>
      </p:pic>
      <p:pic>
        <p:nvPicPr>
          <p:cNvPr id="9" name="Picture 8">
            <a:extLst>
              <a:ext uri="{FF2B5EF4-FFF2-40B4-BE49-F238E27FC236}">
                <a16:creationId xmlns:a16="http://schemas.microsoft.com/office/drawing/2014/main" id="{8A608BCB-1806-4893-BE90-440518F1444C}"/>
              </a:ext>
            </a:extLst>
          </p:cNvPr>
          <p:cNvPicPr>
            <a:picLocks noChangeAspect="1"/>
          </p:cNvPicPr>
          <p:nvPr/>
        </p:nvPicPr>
        <p:blipFill rotWithShape="1">
          <a:blip r:embed="rId4"/>
          <a:srcRect b="21534"/>
          <a:stretch/>
        </p:blipFill>
        <p:spPr>
          <a:xfrm>
            <a:off x="6114683" y="1161118"/>
            <a:ext cx="2721471" cy="5392080"/>
          </a:xfrm>
          <a:prstGeom prst="rect">
            <a:avLst/>
          </a:prstGeom>
        </p:spPr>
      </p:pic>
      <p:sp>
        <p:nvSpPr>
          <p:cNvPr id="10" name="Title 1">
            <a:extLst>
              <a:ext uri="{FF2B5EF4-FFF2-40B4-BE49-F238E27FC236}">
                <a16:creationId xmlns:a16="http://schemas.microsoft.com/office/drawing/2014/main" id="{3C9EBDBD-9AA1-42C5-8355-5AC8271CE3EC}"/>
              </a:ext>
            </a:extLst>
          </p:cNvPr>
          <p:cNvSpPr>
            <a:spLocks noGrp="1"/>
          </p:cNvSpPr>
          <p:nvPr>
            <p:ph type="title"/>
          </p:nvPr>
        </p:nvSpPr>
        <p:spPr>
          <a:xfrm>
            <a:off x="304800" y="304800"/>
            <a:ext cx="9753600" cy="381000"/>
          </a:xfrm>
        </p:spPr>
        <p:txBody>
          <a:bodyPr/>
          <a:lstStyle/>
          <a:p>
            <a:r>
              <a:rPr lang="en-US" dirty="0"/>
              <a:t>65% cluster groups</a:t>
            </a:r>
          </a:p>
        </p:txBody>
      </p:sp>
      <p:pic>
        <p:nvPicPr>
          <p:cNvPr id="11" name="Picture 10">
            <a:extLst>
              <a:ext uri="{FF2B5EF4-FFF2-40B4-BE49-F238E27FC236}">
                <a16:creationId xmlns:a16="http://schemas.microsoft.com/office/drawing/2014/main" id="{1AE7DF8D-30DD-4271-8DEB-0F19CBA5D13B}"/>
              </a:ext>
            </a:extLst>
          </p:cNvPr>
          <p:cNvPicPr>
            <a:picLocks noChangeAspect="1"/>
          </p:cNvPicPr>
          <p:nvPr/>
        </p:nvPicPr>
        <p:blipFill>
          <a:blip r:embed="rId5"/>
          <a:stretch>
            <a:fillRect/>
          </a:stretch>
        </p:blipFill>
        <p:spPr>
          <a:xfrm>
            <a:off x="8836153" y="1161118"/>
            <a:ext cx="2758835" cy="5696881"/>
          </a:xfrm>
          <a:prstGeom prst="rect">
            <a:avLst/>
          </a:prstGeom>
        </p:spPr>
      </p:pic>
    </p:spTree>
    <p:extLst>
      <p:ext uri="{BB962C8B-B14F-4D97-AF65-F5344CB8AC3E}">
        <p14:creationId xmlns:p14="http://schemas.microsoft.com/office/powerpoint/2010/main" val="381647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48A-68E8-444A-BDD6-E80D4FB2F99A}"/>
              </a:ext>
            </a:extLst>
          </p:cNvPr>
          <p:cNvSpPr>
            <a:spLocks noGrp="1"/>
          </p:cNvSpPr>
          <p:nvPr>
            <p:ph type="title"/>
          </p:nvPr>
        </p:nvSpPr>
        <p:spPr/>
        <p:txBody>
          <a:bodyPr/>
          <a:lstStyle/>
          <a:p>
            <a:r>
              <a:rPr lang="en-US" dirty="0"/>
              <a:t>65% cluster groups</a:t>
            </a:r>
          </a:p>
        </p:txBody>
      </p:sp>
      <p:sp>
        <p:nvSpPr>
          <p:cNvPr id="5" name="Slide Number Placeholder 4">
            <a:extLst>
              <a:ext uri="{FF2B5EF4-FFF2-40B4-BE49-F238E27FC236}">
                <a16:creationId xmlns:a16="http://schemas.microsoft.com/office/drawing/2014/main" id="{85EBF099-1768-4703-9DF8-35970EDD5835}"/>
              </a:ext>
            </a:extLst>
          </p:cNvPr>
          <p:cNvSpPr>
            <a:spLocks noGrp="1"/>
          </p:cNvSpPr>
          <p:nvPr>
            <p:ph type="sldNum" sz="quarter" idx="10"/>
          </p:nvPr>
        </p:nvSpPr>
        <p:spPr/>
        <p:txBody>
          <a:bodyPr/>
          <a:lstStyle/>
          <a:p>
            <a:fld id="{89006F1E-66CD-4A4B-9370-B4A3080F0E6C}" type="slidenum">
              <a:rPr lang="en-US" smtClean="0"/>
              <a:pPr/>
              <a:t>15</a:t>
            </a:fld>
            <a:endParaRPr lang="en-US"/>
          </a:p>
        </p:txBody>
      </p:sp>
      <p:sp>
        <p:nvSpPr>
          <p:cNvPr id="6" name="Footer Placeholder 5">
            <a:extLst>
              <a:ext uri="{FF2B5EF4-FFF2-40B4-BE49-F238E27FC236}">
                <a16:creationId xmlns:a16="http://schemas.microsoft.com/office/drawing/2014/main" id="{A9CB2237-74FB-44A1-BB32-176CA8D81D48}"/>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pic>
        <p:nvPicPr>
          <p:cNvPr id="8" name="Picture 7">
            <a:extLst>
              <a:ext uri="{FF2B5EF4-FFF2-40B4-BE49-F238E27FC236}">
                <a16:creationId xmlns:a16="http://schemas.microsoft.com/office/drawing/2014/main" id="{AFB38106-223C-4A85-8E44-C8C3FF3BA154}"/>
              </a:ext>
            </a:extLst>
          </p:cNvPr>
          <p:cNvPicPr>
            <a:picLocks noChangeAspect="1"/>
          </p:cNvPicPr>
          <p:nvPr/>
        </p:nvPicPr>
        <p:blipFill rotWithShape="1">
          <a:blip r:embed="rId2"/>
          <a:srcRect b="27413"/>
          <a:stretch/>
        </p:blipFill>
        <p:spPr>
          <a:xfrm>
            <a:off x="630936" y="851150"/>
            <a:ext cx="3707793" cy="5583184"/>
          </a:xfrm>
          <a:prstGeom prst="rect">
            <a:avLst/>
          </a:prstGeom>
        </p:spPr>
      </p:pic>
      <p:pic>
        <p:nvPicPr>
          <p:cNvPr id="10" name="Picture 9">
            <a:extLst>
              <a:ext uri="{FF2B5EF4-FFF2-40B4-BE49-F238E27FC236}">
                <a16:creationId xmlns:a16="http://schemas.microsoft.com/office/drawing/2014/main" id="{18F447D8-9434-4130-8F3C-A8177F92D186}"/>
              </a:ext>
            </a:extLst>
          </p:cNvPr>
          <p:cNvPicPr>
            <a:picLocks noChangeAspect="1"/>
          </p:cNvPicPr>
          <p:nvPr/>
        </p:nvPicPr>
        <p:blipFill rotWithShape="1">
          <a:blip r:embed="rId3"/>
          <a:srcRect b="26856"/>
          <a:stretch/>
        </p:blipFill>
        <p:spPr>
          <a:xfrm>
            <a:off x="4338730" y="851150"/>
            <a:ext cx="3586069" cy="5474149"/>
          </a:xfrm>
          <a:prstGeom prst="rect">
            <a:avLst/>
          </a:prstGeom>
        </p:spPr>
      </p:pic>
      <p:pic>
        <p:nvPicPr>
          <p:cNvPr id="11" name="Picture 10">
            <a:extLst>
              <a:ext uri="{FF2B5EF4-FFF2-40B4-BE49-F238E27FC236}">
                <a16:creationId xmlns:a16="http://schemas.microsoft.com/office/drawing/2014/main" id="{C37E74B8-BDD1-4CE5-A7CE-561A430DE2E8}"/>
              </a:ext>
            </a:extLst>
          </p:cNvPr>
          <p:cNvPicPr>
            <a:picLocks noChangeAspect="1"/>
          </p:cNvPicPr>
          <p:nvPr/>
        </p:nvPicPr>
        <p:blipFill rotWithShape="1">
          <a:blip r:embed="rId4"/>
          <a:srcRect b="28739"/>
          <a:stretch/>
        </p:blipFill>
        <p:spPr>
          <a:xfrm>
            <a:off x="7924799" y="804669"/>
            <a:ext cx="3636265" cy="5583181"/>
          </a:xfrm>
          <a:prstGeom prst="rect">
            <a:avLst/>
          </a:prstGeom>
        </p:spPr>
      </p:pic>
    </p:spTree>
    <p:extLst>
      <p:ext uri="{BB962C8B-B14F-4D97-AF65-F5344CB8AC3E}">
        <p14:creationId xmlns:p14="http://schemas.microsoft.com/office/powerpoint/2010/main" val="352419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18AB47-825C-4C65-97AE-4B33A6F26BC4}"/>
              </a:ext>
            </a:extLst>
          </p:cNvPr>
          <p:cNvSpPr>
            <a:spLocks noGrp="1"/>
          </p:cNvSpPr>
          <p:nvPr>
            <p:ph type="sldNum" sz="quarter" idx="10"/>
          </p:nvPr>
        </p:nvSpPr>
        <p:spPr/>
        <p:txBody>
          <a:bodyPr/>
          <a:lstStyle/>
          <a:p>
            <a:fld id="{89006F1E-66CD-4A4B-9370-B4A3080F0E6C}" type="slidenum">
              <a:rPr lang="en-US" smtClean="0"/>
              <a:pPr/>
              <a:t>16</a:t>
            </a:fld>
            <a:endParaRPr lang="en-US"/>
          </a:p>
        </p:txBody>
      </p:sp>
      <p:sp>
        <p:nvSpPr>
          <p:cNvPr id="6" name="Footer Placeholder 5">
            <a:extLst>
              <a:ext uri="{FF2B5EF4-FFF2-40B4-BE49-F238E27FC236}">
                <a16:creationId xmlns:a16="http://schemas.microsoft.com/office/drawing/2014/main" id="{7EAC0D40-397D-40D1-AC90-2337366A8D20}"/>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sp>
        <p:nvSpPr>
          <p:cNvPr id="8" name="Title 1">
            <a:extLst>
              <a:ext uri="{FF2B5EF4-FFF2-40B4-BE49-F238E27FC236}">
                <a16:creationId xmlns:a16="http://schemas.microsoft.com/office/drawing/2014/main" id="{C8D50833-C884-4D23-947D-F821558C501E}"/>
              </a:ext>
            </a:extLst>
          </p:cNvPr>
          <p:cNvSpPr>
            <a:spLocks noGrp="1"/>
          </p:cNvSpPr>
          <p:nvPr>
            <p:ph type="title"/>
          </p:nvPr>
        </p:nvSpPr>
        <p:spPr>
          <a:xfrm>
            <a:off x="304800" y="304800"/>
            <a:ext cx="9753600" cy="381000"/>
          </a:xfrm>
        </p:spPr>
        <p:txBody>
          <a:bodyPr/>
          <a:lstStyle/>
          <a:p>
            <a:r>
              <a:rPr lang="en-US" dirty="0"/>
              <a:t>70% cluster groups</a:t>
            </a:r>
          </a:p>
        </p:txBody>
      </p:sp>
      <p:pic>
        <p:nvPicPr>
          <p:cNvPr id="9" name="Picture 8">
            <a:extLst>
              <a:ext uri="{FF2B5EF4-FFF2-40B4-BE49-F238E27FC236}">
                <a16:creationId xmlns:a16="http://schemas.microsoft.com/office/drawing/2014/main" id="{536CB201-7F38-4011-BABC-318C37E4F630}"/>
              </a:ext>
            </a:extLst>
          </p:cNvPr>
          <p:cNvPicPr>
            <a:picLocks noChangeAspect="1"/>
          </p:cNvPicPr>
          <p:nvPr/>
        </p:nvPicPr>
        <p:blipFill rotWithShape="1">
          <a:blip r:embed="rId2"/>
          <a:srcRect b="25635"/>
          <a:stretch/>
        </p:blipFill>
        <p:spPr>
          <a:xfrm>
            <a:off x="719468" y="950426"/>
            <a:ext cx="3512290" cy="5372401"/>
          </a:xfrm>
          <a:prstGeom prst="rect">
            <a:avLst/>
          </a:prstGeom>
        </p:spPr>
      </p:pic>
      <p:pic>
        <p:nvPicPr>
          <p:cNvPr id="10" name="Picture 9">
            <a:extLst>
              <a:ext uri="{FF2B5EF4-FFF2-40B4-BE49-F238E27FC236}">
                <a16:creationId xmlns:a16="http://schemas.microsoft.com/office/drawing/2014/main" id="{5CE1E910-4026-427D-A433-E68FB2CA0BC3}"/>
              </a:ext>
            </a:extLst>
          </p:cNvPr>
          <p:cNvPicPr>
            <a:picLocks noChangeAspect="1"/>
          </p:cNvPicPr>
          <p:nvPr/>
        </p:nvPicPr>
        <p:blipFill rotWithShape="1">
          <a:blip r:embed="rId3"/>
          <a:srcRect b="24960"/>
          <a:stretch/>
        </p:blipFill>
        <p:spPr>
          <a:xfrm>
            <a:off x="4242392" y="916174"/>
            <a:ext cx="3682408" cy="5429756"/>
          </a:xfrm>
          <a:prstGeom prst="rect">
            <a:avLst/>
          </a:prstGeom>
        </p:spPr>
      </p:pic>
      <p:pic>
        <p:nvPicPr>
          <p:cNvPr id="11" name="Picture 10">
            <a:extLst>
              <a:ext uri="{FF2B5EF4-FFF2-40B4-BE49-F238E27FC236}">
                <a16:creationId xmlns:a16="http://schemas.microsoft.com/office/drawing/2014/main" id="{EF449803-CA63-45E9-B680-BA392AE53936}"/>
              </a:ext>
            </a:extLst>
          </p:cNvPr>
          <p:cNvPicPr>
            <a:picLocks noChangeAspect="1"/>
          </p:cNvPicPr>
          <p:nvPr/>
        </p:nvPicPr>
        <p:blipFill rotWithShape="1">
          <a:blip r:embed="rId4"/>
          <a:srcRect b="26362"/>
          <a:stretch/>
        </p:blipFill>
        <p:spPr>
          <a:xfrm>
            <a:off x="7935434" y="916174"/>
            <a:ext cx="3845440" cy="5429756"/>
          </a:xfrm>
          <a:prstGeom prst="rect">
            <a:avLst/>
          </a:prstGeom>
        </p:spPr>
      </p:pic>
    </p:spTree>
    <p:extLst>
      <p:ext uri="{BB962C8B-B14F-4D97-AF65-F5344CB8AC3E}">
        <p14:creationId xmlns:p14="http://schemas.microsoft.com/office/powerpoint/2010/main" val="260881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E4BD580-5E96-4B10-B17A-F2EAA2A2DA47}"/>
              </a:ext>
            </a:extLst>
          </p:cNvPr>
          <p:cNvSpPr>
            <a:spLocks noGrp="1"/>
          </p:cNvSpPr>
          <p:nvPr>
            <p:ph type="sldNum" sz="quarter" idx="10"/>
          </p:nvPr>
        </p:nvSpPr>
        <p:spPr/>
        <p:txBody>
          <a:bodyPr/>
          <a:lstStyle/>
          <a:p>
            <a:fld id="{89006F1E-66CD-4A4B-9370-B4A3080F0E6C}" type="slidenum">
              <a:rPr lang="en-US" smtClean="0"/>
              <a:pPr/>
              <a:t>17</a:t>
            </a:fld>
            <a:endParaRPr lang="en-US"/>
          </a:p>
        </p:txBody>
      </p:sp>
      <p:sp>
        <p:nvSpPr>
          <p:cNvPr id="6" name="Footer Placeholder 5">
            <a:extLst>
              <a:ext uri="{FF2B5EF4-FFF2-40B4-BE49-F238E27FC236}">
                <a16:creationId xmlns:a16="http://schemas.microsoft.com/office/drawing/2014/main" id="{59E77D3B-1D15-480A-A220-D2198E3B12D8}"/>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sp>
        <p:nvSpPr>
          <p:cNvPr id="7" name="Title 1">
            <a:extLst>
              <a:ext uri="{FF2B5EF4-FFF2-40B4-BE49-F238E27FC236}">
                <a16:creationId xmlns:a16="http://schemas.microsoft.com/office/drawing/2014/main" id="{561C3F35-20C6-4BB0-AB42-A3BCB2587B4B}"/>
              </a:ext>
            </a:extLst>
          </p:cNvPr>
          <p:cNvSpPr>
            <a:spLocks noGrp="1"/>
          </p:cNvSpPr>
          <p:nvPr>
            <p:ph type="title"/>
          </p:nvPr>
        </p:nvSpPr>
        <p:spPr>
          <a:xfrm>
            <a:off x="304800" y="304800"/>
            <a:ext cx="9753600" cy="381000"/>
          </a:xfrm>
        </p:spPr>
        <p:txBody>
          <a:bodyPr/>
          <a:lstStyle/>
          <a:p>
            <a:r>
              <a:rPr lang="en-US" dirty="0"/>
              <a:t>70% cluster groups</a:t>
            </a:r>
          </a:p>
        </p:txBody>
      </p:sp>
      <p:pic>
        <p:nvPicPr>
          <p:cNvPr id="8" name="Picture 7">
            <a:extLst>
              <a:ext uri="{FF2B5EF4-FFF2-40B4-BE49-F238E27FC236}">
                <a16:creationId xmlns:a16="http://schemas.microsoft.com/office/drawing/2014/main" id="{471E73E3-5003-4D91-B9F1-CDF075E2AD0C}"/>
              </a:ext>
            </a:extLst>
          </p:cNvPr>
          <p:cNvPicPr>
            <a:picLocks noChangeAspect="1"/>
          </p:cNvPicPr>
          <p:nvPr/>
        </p:nvPicPr>
        <p:blipFill rotWithShape="1">
          <a:blip r:embed="rId2"/>
          <a:srcRect b="28493"/>
          <a:stretch/>
        </p:blipFill>
        <p:spPr>
          <a:xfrm>
            <a:off x="597012" y="1214181"/>
            <a:ext cx="2752244" cy="5319823"/>
          </a:xfrm>
          <a:prstGeom prst="rect">
            <a:avLst/>
          </a:prstGeom>
        </p:spPr>
      </p:pic>
      <p:pic>
        <p:nvPicPr>
          <p:cNvPr id="9" name="Picture 8">
            <a:extLst>
              <a:ext uri="{FF2B5EF4-FFF2-40B4-BE49-F238E27FC236}">
                <a16:creationId xmlns:a16="http://schemas.microsoft.com/office/drawing/2014/main" id="{043E71AC-0137-4D84-B956-FA4597CEC91F}"/>
              </a:ext>
            </a:extLst>
          </p:cNvPr>
          <p:cNvPicPr>
            <a:picLocks noChangeAspect="1"/>
          </p:cNvPicPr>
          <p:nvPr/>
        </p:nvPicPr>
        <p:blipFill rotWithShape="1">
          <a:blip r:embed="rId3"/>
          <a:srcRect b="23851"/>
          <a:stretch/>
        </p:blipFill>
        <p:spPr>
          <a:xfrm>
            <a:off x="3349257" y="1233377"/>
            <a:ext cx="2746744" cy="5319821"/>
          </a:xfrm>
          <a:prstGeom prst="rect">
            <a:avLst/>
          </a:prstGeom>
        </p:spPr>
      </p:pic>
      <p:pic>
        <p:nvPicPr>
          <p:cNvPr id="10" name="Picture 9">
            <a:extLst>
              <a:ext uri="{FF2B5EF4-FFF2-40B4-BE49-F238E27FC236}">
                <a16:creationId xmlns:a16="http://schemas.microsoft.com/office/drawing/2014/main" id="{3CF9469A-750F-4773-BC0E-BE8683F5063D}"/>
              </a:ext>
            </a:extLst>
          </p:cNvPr>
          <p:cNvPicPr>
            <a:picLocks noChangeAspect="1"/>
          </p:cNvPicPr>
          <p:nvPr/>
        </p:nvPicPr>
        <p:blipFill rotWithShape="1">
          <a:blip r:embed="rId4"/>
          <a:srcRect b="24089"/>
          <a:stretch/>
        </p:blipFill>
        <p:spPr>
          <a:xfrm>
            <a:off x="6096000" y="1214181"/>
            <a:ext cx="2746745" cy="5188688"/>
          </a:xfrm>
          <a:prstGeom prst="rect">
            <a:avLst/>
          </a:prstGeom>
        </p:spPr>
      </p:pic>
      <p:pic>
        <p:nvPicPr>
          <p:cNvPr id="11" name="Picture 10">
            <a:extLst>
              <a:ext uri="{FF2B5EF4-FFF2-40B4-BE49-F238E27FC236}">
                <a16:creationId xmlns:a16="http://schemas.microsoft.com/office/drawing/2014/main" id="{B9FB613E-E1A9-41C3-8037-A8B403002F54}"/>
              </a:ext>
            </a:extLst>
          </p:cNvPr>
          <p:cNvPicPr>
            <a:picLocks noChangeAspect="1"/>
          </p:cNvPicPr>
          <p:nvPr/>
        </p:nvPicPr>
        <p:blipFill rotWithShape="1">
          <a:blip r:embed="rId5"/>
          <a:srcRect b="27049"/>
          <a:stretch/>
        </p:blipFill>
        <p:spPr>
          <a:xfrm>
            <a:off x="8931350" y="1233377"/>
            <a:ext cx="2746746" cy="5188688"/>
          </a:xfrm>
          <a:prstGeom prst="rect">
            <a:avLst/>
          </a:prstGeom>
        </p:spPr>
      </p:pic>
    </p:spTree>
    <p:extLst>
      <p:ext uri="{BB962C8B-B14F-4D97-AF65-F5344CB8AC3E}">
        <p14:creationId xmlns:p14="http://schemas.microsoft.com/office/powerpoint/2010/main" val="408919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14964C-D7BB-4DA2-8AE6-358DC81C5370}"/>
              </a:ext>
            </a:extLst>
          </p:cNvPr>
          <p:cNvPicPr>
            <a:picLocks noChangeAspect="1"/>
          </p:cNvPicPr>
          <p:nvPr/>
        </p:nvPicPr>
        <p:blipFill rotWithShape="1">
          <a:blip r:embed="rId2"/>
          <a:srcRect b="28821"/>
          <a:stretch/>
        </p:blipFill>
        <p:spPr>
          <a:xfrm>
            <a:off x="7990398" y="993873"/>
            <a:ext cx="3773555" cy="5367168"/>
          </a:xfrm>
          <a:prstGeom prst="rect">
            <a:avLst/>
          </a:prstGeom>
        </p:spPr>
      </p:pic>
      <p:sp>
        <p:nvSpPr>
          <p:cNvPr id="5" name="Slide Number Placeholder 4">
            <a:extLst>
              <a:ext uri="{FF2B5EF4-FFF2-40B4-BE49-F238E27FC236}">
                <a16:creationId xmlns:a16="http://schemas.microsoft.com/office/drawing/2014/main" id="{2FA36E72-9605-4AFA-A156-EC84E2FBDE26}"/>
              </a:ext>
            </a:extLst>
          </p:cNvPr>
          <p:cNvSpPr>
            <a:spLocks noGrp="1"/>
          </p:cNvSpPr>
          <p:nvPr>
            <p:ph type="sldNum" sz="quarter" idx="10"/>
          </p:nvPr>
        </p:nvSpPr>
        <p:spPr/>
        <p:txBody>
          <a:bodyPr/>
          <a:lstStyle/>
          <a:p>
            <a:fld id="{89006F1E-66CD-4A4B-9370-B4A3080F0E6C}" type="slidenum">
              <a:rPr lang="en-US" smtClean="0"/>
              <a:pPr/>
              <a:t>18</a:t>
            </a:fld>
            <a:endParaRPr lang="en-US"/>
          </a:p>
        </p:txBody>
      </p:sp>
      <p:sp>
        <p:nvSpPr>
          <p:cNvPr id="6" name="Footer Placeholder 5">
            <a:extLst>
              <a:ext uri="{FF2B5EF4-FFF2-40B4-BE49-F238E27FC236}">
                <a16:creationId xmlns:a16="http://schemas.microsoft.com/office/drawing/2014/main" id="{41557208-2A36-4ADE-82E6-171296C09E72}"/>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sp>
        <p:nvSpPr>
          <p:cNvPr id="7" name="Title 1">
            <a:extLst>
              <a:ext uri="{FF2B5EF4-FFF2-40B4-BE49-F238E27FC236}">
                <a16:creationId xmlns:a16="http://schemas.microsoft.com/office/drawing/2014/main" id="{48908E41-07E8-4E4F-9647-5388C9407F89}"/>
              </a:ext>
            </a:extLst>
          </p:cNvPr>
          <p:cNvSpPr>
            <a:spLocks noGrp="1"/>
          </p:cNvSpPr>
          <p:nvPr>
            <p:ph type="title"/>
          </p:nvPr>
        </p:nvSpPr>
        <p:spPr>
          <a:xfrm>
            <a:off x="304800" y="304800"/>
            <a:ext cx="9753600" cy="381000"/>
          </a:xfrm>
        </p:spPr>
        <p:txBody>
          <a:bodyPr/>
          <a:lstStyle/>
          <a:p>
            <a:r>
              <a:rPr lang="en-US" dirty="0"/>
              <a:t>70% cluster groups</a:t>
            </a:r>
          </a:p>
        </p:txBody>
      </p:sp>
      <p:pic>
        <p:nvPicPr>
          <p:cNvPr id="8" name="Picture 7">
            <a:extLst>
              <a:ext uri="{FF2B5EF4-FFF2-40B4-BE49-F238E27FC236}">
                <a16:creationId xmlns:a16="http://schemas.microsoft.com/office/drawing/2014/main" id="{E5716A1E-0ECF-43BF-9C9E-85EC842EE3D3}"/>
              </a:ext>
            </a:extLst>
          </p:cNvPr>
          <p:cNvPicPr>
            <a:picLocks noChangeAspect="1"/>
          </p:cNvPicPr>
          <p:nvPr/>
        </p:nvPicPr>
        <p:blipFill rotWithShape="1">
          <a:blip r:embed="rId3"/>
          <a:srcRect b="27224"/>
          <a:stretch/>
        </p:blipFill>
        <p:spPr>
          <a:xfrm>
            <a:off x="606397" y="1024323"/>
            <a:ext cx="3671405" cy="5336720"/>
          </a:xfrm>
          <a:prstGeom prst="rect">
            <a:avLst/>
          </a:prstGeom>
        </p:spPr>
      </p:pic>
      <p:pic>
        <p:nvPicPr>
          <p:cNvPr id="9" name="Picture 8">
            <a:extLst>
              <a:ext uri="{FF2B5EF4-FFF2-40B4-BE49-F238E27FC236}">
                <a16:creationId xmlns:a16="http://schemas.microsoft.com/office/drawing/2014/main" id="{4CEEC3FE-C256-4E8C-8386-35947B9902D3}"/>
              </a:ext>
            </a:extLst>
          </p:cNvPr>
          <p:cNvPicPr>
            <a:picLocks noChangeAspect="1"/>
          </p:cNvPicPr>
          <p:nvPr/>
        </p:nvPicPr>
        <p:blipFill rotWithShape="1">
          <a:blip r:embed="rId4"/>
          <a:srcRect b="30439"/>
          <a:stretch/>
        </p:blipFill>
        <p:spPr>
          <a:xfrm>
            <a:off x="4343400" y="1024322"/>
            <a:ext cx="3581400" cy="5336719"/>
          </a:xfrm>
          <a:prstGeom prst="rect">
            <a:avLst/>
          </a:prstGeom>
        </p:spPr>
      </p:pic>
      <p:pic>
        <p:nvPicPr>
          <p:cNvPr id="10" name="Picture 9">
            <a:extLst>
              <a:ext uri="{FF2B5EF4-FFF2-40B4-BE49-F238E27FC236}">
                <a16:creationId xmlns:a16="http://schemas.microsoft.com/office/drawing/2014/main" id="{32DE8834-C1C2-4DD1-B10E-86CA570E28FB}"/>
              </a:ext>
            </a:extLst>
          </p:cNvPr>
          <p:cNvPicPr>
            <a:picLocks noChangeAspect="1"/>
          </p:cNvPicPr>
          <p:nvPr/>
        </p:nvPicPr>
        <p:blipFill rotWithShape="1">
          <a:blip r:embed="rId5"/>
          <a:srcRect l="55278" t="8220" r="2743" b="65596"/>
          <a:stretch/>
        </p:blipFill>
        <p:spPr>
          <a:xfrm>
            <a:off x="9877175" y="1397508"/>
            <a:ext cx="1906721" cy="1481328"/>
          </a:xfrm>
          <a:prstGeom prst="rect">
            <a:avLst/>
          </a:prstGeom>
          <a:effectLst>
            <a:softEdge rad="31750"/>
          </a:effectLst>
        </p:spPr>
      </p:pic>
      <p:pic>
        <p:nvPicPr>
          <p:cNvPr id="12" name="Picture 11">
            <a:extLst>
              <a:ext uri="{FF2B5EF4-FFF2-40B4-BE49-F238E27FC236}">
                <a16:creationId xmlns:a16="http://schemas.microsoft.com/office/drawing/2014/main" id="{D4A1E77E-9745-411E-A818-90CE21941048}"/>
              </a:ext>
            </a:extLst>
          </p:cNvPr>
          <p:cNvPicPr>
            <a:picLocks noChangeAspect="1"/>
          </p:cNvPicPr>
          <p:nvPr/>
        </p:nvPicPr>
        <p:blipFill rotWithShape="1">
          <a:blip r:embed="rId6"/>
          <a:srcRect l="15839" t="44224" r="47710" b="30361"/>
          <a:stretch/>
        </p:blipFill>
        <p:spPr>
          <a:xfrm>
            <a:off x="8321040" y="4185111"/>
            <a:ext cx="2128912" cy="1605864"/>
          </a:xfrm>
          <a:prstGeom prst="rect">
            <a:avLst/>
          </a:prstGeom>
          <a:effectLst>
            <a:softEdge rad="31750"/>
          </a:effectLst>
        </p:spPr>
      </p:pic>
    </p:spTree>
    <p:extLst>
      <p:ext uri="{BB962C8B-B14F-4D97-AF65-F5344CB8AC3E}">
        <p14:creationId xmlns:p14="http://schemas.microsoft.com/office/powerpoint/2010/main" val="34783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459437-F5F0-48C8-8C98-46FA1F3A179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0E44C92-C72D-430E-BF1C-79D2CA50D31A}"/>
              </a:ext>
            </a:extLst>
          </p:cNvPr>
          <p:cNvSpPr>
            <a:spLocks noGrp="1"/>
          </p:cNvSpPr>
          <p:nvPr>
            <p:ph type="sldNum" sz="quarter" idx="12"/>
          </p:nvPr>
        </p:nvSpPr>
        <p:spPr/>
        <p:txBody>
          <a:bodyPr/>
          <a:lstStyle/>
          <a:p>
            <a:fld id="{A6F04024-77AD-4CFB-8E68-602BE5C6AEED}" type="slidenum">
              <a:rPr lang="en-US" smtClean="0"/>
              <a:t>19</a:t>
            </a:fld>
            <a:endParaRPr lang="en-US"/>
          </a:p>
        </p:txBody>
      </p:sp>
      <p:pic>
        <p:nvPicPr>
          <p:cNvPr id="8" name="Picture 7">
            <a:extLst>
              <a:ext uri="{FF2B5EF4-FFF2-40B4-BE49-F238E27FC236}">
                <a16:creationId xmlns:a16="http://schemas.microsoft.com/office/drawing/2014/main" id="{64195175-3764-4C61-A3CC-6DBBE3BD11DC}"/>
              </a:ext>
            </a:extLst>
          </p:cNvPr>
          <p:cNvPicPr>
            <a:picLocks noChangeAspect="1"/>
          </p:cNvPicPr>
          <p:nvPr/>
        </p:nvPicPr>
        <p:blipFill rotWithShape="1">
          <a:blip r:embed="rId2"/>
          <a:srcRect t="14291" r="3314" b="61503"/>
          <a:stretch/>
        </p:blipFill>
        <p:spPr>
          <a:xfrm>
            <a:off x="202018" y="754912"/>
            <a:ext cx="11483163" cy="2551814"/>
          </a:xfrm>
          <a:prstGeom prst="rect">
            <a:avLst/>
          </a:prstGeom>
        </p:spPr>
      </p:pic>
      <p:pic>
        <p:nvPicPr>
          <p:cNvPr id="10" name="Picture 9">
            <a:extLst>
              <a:ext uri="{FF2B5EF4-FFF2-40B4-BE49-F238E27FC236}">
                <a16:creationId xmlns:a16="http://schemas.microsoft.com/office/drawing/2014/main" id="{76A3310D-6910-4731-9030-E0CE5D427625}"/>
              </a:ext>
            </a:extLst>
          </p:cNvPr>
          <p:cNvPicPr>
            <a:picLocks noChangeAspect="1"/>
          </p:cNvPicPr>
          <p:nvPr/>
        </p:nvPicPr>
        <p:blipFill rotWithShape="1">
          <a:blip r:embed="rId3"/>
          <a:srcRect l="1" t="13652" r="895" b="64299"/>
          <a:stretch/>
        </p:blipFill>
        <p:spPr>
          <a:xfrm>
            <a:off x="329609" y="3551275"/>
            <a:ext cx="11355572" cy="2679404"/>
          </a:xfrm>
          <a:prstGeom prst="rect">
            <a:avLst/>
          </a:prstGeom>
        </p:spPr>
      </p:pic>
      <p:sp>
        <p:nvSpPr>
          <p:cNvPr id="11" name="Title 1">
            <a:extLst>
              <a:ext uri="{FF2B5EF4-FFF2-40B4-BE49-F238E27FC236}">
                <a16:creationId xmlns:a16="http://schemas.microsoft.com/office/drawing/2014/main" id="{4FFA7CED-71DC-426B-8B23-73344BC17A76}"/>
              </a:ext>
            </a:extLst>
          </p:cNvPr>
          <p:cNvSpPr txBox="1">
            <a:spLocks/>
          </p:cNvSpPr>
          <p:nvPr/>
        </p:nvSpPr>
        <p:spPr>
          <a:xfrm>
            <a:off x="304799" y="170121"/>
            <a:ext cx="9796131" cy="515679"/>
          </a:xfrm>
          <a:prstGeom prst="rect">
            <a:avLst/>
          </a:prstGeom>
        </p:spPr>
        <p:txBody>
          <a:bodyPr/>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dirty="0"/>
              <a:t>Position based weighting scheme (Non-Amp Curves)</a:t>
            </a:r>
          </a:p>
        </p:txBody>
      </p:sp>
    </p:spTree>
    <p:extLst>
      <p:ext uri="{BB962C8B-B14F-4D97-AF65-F5344CB8AC3E}">
        <p14:creationId xmlns:p14="http://schemas.microsoft.com/office/powerpoint/2010/main" val="403608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68342-6347-4EB9-A176-D974FBD4DBF0}"/>
              </a:ext>
            </a:extLst>
          </p:cNvPr>
          <p:cNvPicPr>
            <a:picLocks noChangeAspect="1"/>
          </p:cNvPicPr>
          <p:nvPr/>
        </p:nvPicPr>
        <p:blipFill rotWithShape="1">
          <a:blip r:embed="rId3"/>
          <a:srcRect b="43048"/>
          <a:stretch/>
        </p:blipFill>
        <p:spPr>
          <a:xfrm>
            <a:off x="370434" y="1166947"/>
            <a:ext cx="1968886" cy="1152770"/>
          </a:xfrm>
          <a:prstGeom prst="rect">
            <a:avLst/>
          </a:prstGeom>
        </p:spPr>
      </p:pic>
      <p:pic>
        <p:nvPicPr>
          <p:cNvPr id="3" name="Picture 2">
            <a:extLst>
              <a:ext uri="{FF2B5EF4-FFF2-40B4-BE49-F238E27FC236}">
                <a16:creationId xmlns:a16="http://schemas.microsoft.com/office/drawing/2014/main" id="{0A8D03D2-DEE5-4AC0-8CCF-93B69F998FC8}"/>
              </a:ext>
            </a:extLst>
          </p:cNvPr>
          <p:cNvPicPr>
            <a:picLocks noChangeAspect="1"/>
          </p:cNvPicPr>
          <p:nvPr/>
        </p:nvPicPr>
        <p:blipFill rotWithShape="1">
          <a:blip r:embed="rId4"/>
          <a:srcRect b="41559"/>
          <a:stretch/>
        </p:blipFill>
        <p:spPr>
          <a:xfrm>
            <a:off x="2432212" y="1166946"/>
            <a:ext cx="1898430" cy="1145299"/>
          </a:xfrm>
          <a:prstGeom prst="rect">
            <a:avLst/>
          </a:prstGeom>
        </p:spPr>
      </p:pic>
      <p:sp>
        <p:nvSpPr>
          <p:cNvPr id="4" name="TextBox 3">
            <a:extLst>
              <a:ext uri="{FF2B5EF4-FFF2-40B4-BE49-F238E27FC236}">
                <a16:creationId xmlns:a16="http://schemas.microsoft.com/office/drawing/2014/main" id="{41A63E54-1193-4FD4-84DC-A8A29EC47EBE}"/>
              </a:ext>
            </a:extLst>
          </p:cNvPr>
          <p:cNvSpPr txBox="1"/>
          <p:nvPr/>
        </p:nvSpPr>
        <p:spPr>
          <a:xfrm>
            <a:off x="2934867" y="1799530"/>
            <a:ext cx="1265603" cy="307777"/>
          </a:xfrm>
          <a:prstGeom prst="rect">
            <a:avLst/>
          </a:prstGeom>
          <a:noFill/>
        </p:spPr>
        <p:txBody>
          <a:bodyPr wrap="none" rtlCol="0">
            <a:spAutoFit/>
          </a:bodyPr>
          <a:lstStyle/>
          <a:p>
            <a:r>
              <a:rPr lang="en-US" sz="1400" b="1" dirty="0">
                <a:highlight>
                  <a:srgbClr val="FFFF00"/>
                </a:highlight>
                <a:latin typeface="Calibri" panose="020F0502020204030204" pitchFamily="34" charset="0"/>
                <a:cs typeface="Calibri" panose="020F0502020204030204" pitchFamily="34" charset="0"/>
              </a:rPr>
              <a:t>Noisy Baseline</a:t>
            </a:r>
          </a:p>
        </p:txBody>
      </p:sp>
      <p:sp>
        <p:nvSpPr>
          <p:cNvPr id="5" name="TextBox 4">
            <a:extLst>
              <a:ext uri="{FF2B5EF4-FFF2-40B4-BE49-F238E27FC236}">
                <a16:creationId xmlns:a16="http://schemas.microsoft.com/office/drawing/2014/main" id="{53573599-5001-4130-AC43-EA20D9AED7AE}"/>
              </a:ext>
            </a:extLst>
          </p:cNvPr>
          <p:cNvSpPr txBox="1"/>
          <p:nvPr/>
        </p:nvSpPr>
        <p:spPr>
          <a:xfrm>
            <a:off x="1088026" y="1452454"/>
            <a:ext cx="1176249" cy="276999"/>
          </a:xfrm>
          <a:prstGeom prst="rect">
            <a:avLst/>
          </a:prstGeom>
          <a:noFill/>
        </p:spPr>
        <p:txBody>
          <a:bodyPr wrap="square" rtlCol="0">
            <a:spAutoFit/>
          </a:bodyPr>
          <a:lstStyle/>
          <a:p>
            <a:r>
              <a:rPr lang="en-US" sz="1200" b="1" dirty="0">
                <a:highlight>
                  <a:srgbClr val="FFFF00"/>
                </a:highlight>
                <a:latin typeface="Calibri" panose="020F0502020204030204" pitchFamily="34" charset="0"/>
                <a:cs typeface="Calibri" panose="020F0502020204030204" pitchFamily="34" charset="0"/>
              </a:rPr>
              <a:t>Baseline issue </a:t>
            </a:r>
          </a:p>
        </p:txBody>
      </p:sp>
      <p:pic>
        <p:nvPicPr>
          <p:cNvPr id="6" name="Picture 5">
            <a:extLst>
              <a:ext uri="{FF2B5EF4-FFF2-40B4-BE49-F238E27FC236}">
                <a16:creationId xmlns:a16="http://schemas.microsoft.com/office/drawing/2014/main" id="{B5D233CF-E40C-4F08-A425-588AD6E9A82F}"/>
              </a:ext>
            </a:extLst>
          </p:cNvPr>
          <p:cNvPicPr>
            <a:picLocks noChangeAspect="1"/>
          </p:cNvPicPr>
          <p:nvPr/>
        </p:nvPicPr>
        <p:blipFill>
          <a:blip r:embed="rId5"/>
          <a:stretch>
            <a:fillRect/>
          </a:stretch>
        </p:blipFill>
        <p:spPr>
          <a:xfrm>
            <a:off x="6363284" y="1263945"/>
            <a:ext cx="1888199" cy="968504"/>
          </a:xfrm>
          <a:prstGeom prst="rect">
            <a:avLst/>
          </a:prstGeom>
        </p:spPr>
      </p:pic>
      <p:sp>
        <p:nvSpPr>
          <p:cNvPr id="7" name="TextBox 6">
            <a:extLst>
              <a:ext uri="{FF2B5EF4-FFF2-40B4-BE49-F238E27FC236}">
                <a16:creationId xmlns:a16="http://schemas.microsoft.com/office/drawing/2014/main" id="{9888F0A1-F05C-46C7-B33E-93AF255828C9}"/>
              </a:ext>
            </a:extLst>
          </p:cNvPr>
          <p:cNvSpPr txBox="1"/>
          <p:nvPr/>
        </p:nvSpPr>
        <p:spPr>
          <a:xfrm>
            <a:off x="7334682" y="1401914"/>
            <a:ext cx="636713" cy="276999"/>
          </a:xfrm>
          <a:prstGeom prst="rect">
            <a:avLst/>
          </a:prstGeom>
          <a:noFill/>
        </p:spPr>
        <p:txBody>
          <a:bodyPr wrap="none" rtlCol="0">
            <a:spAutoFit/>
          </a:bodyPr>
          <a:lstStyle/>
          <a:p>
            <a:r>
              <a:rPr lang="en-US" sz="1200" b="1" dirty="0">
                <a:highlight>
                  <a:srgbClr val="FFFF00"/>
                </a:highlight>
                <a:latin typeface="Calibri" panose="020F0502020204030204" pitchFamily="34" charset="0"/>
                <a:cs typeface="Calibri" panose="020F0502020204030204" pitchFamily="34" charset="0"/>
              </a:rPr>
              <a:t>Bubble</a:t>
            </a:r>
          </a:p>
        </p:txBody>
      </p:sp>
      <p:pic>
        <p:nvPicPr>
          <p:cNvPr id="8" name="Picture 7">
            <a:extLst>
              <a:ext uri="{FF2B5EF4-FFF2-40B4-BE49-F238E27FC236}">
                <a16:creationId xmlns:a16="http://schemas.microsoft.com/office/drawing/2014/main" id="{83AD7B27-51AD-4D52-87AE-6FE39C5F5736}"/>
              </a:ext>
            </a:extLst>
          </p:cNvPr>
          <p:cNvPicPr>
            <a:picLocks noChangeAspect="1"/>
          </p:cNvPicPr>
          <p:nvPr/>
        </p:nvPicPr>
        <p:blipFill rotWithShape="1">
          <a:blip r:embed="rId6"/>
          <a:srcRect b="44433"/>
          <a:stretch/>
        </p:blipFill>
        <p:spPr>
          <a:xfrm>
            <a:off x="4397748" y="1279345"/>
            <a:ext cx="1898430" cy="968504"/>
          </a:xfrm>
          <a:prstGeom prst="rect">
            <a:avLst/>
          </a:prstGeom>
        </p:spPr>
      </p:pic>
      <p:sp>
        <p:nvSpPr>
          <p:cNvPr id="9" name="TextBox 8">
            <a:extLst>
              <a:ext uri="{FF2B5EF4-FFF2-40B4-BE49-F238E27FC236}">
                <a16:creationId xmlns:a16="http://schemas.microsoft.com/office/drawing/2014/main" id="{3EC84C84-C7E7-4130-9C98-C9AAAB581257}"/>
              </a:ext>
            </a:extLst>
          </p:cNvPr>
          <p:cNvSpPr txBox="1"/>
          <p:nvPr/>
        </p:nvSpPr>
        <p:spPr>
          <a:xfrm>
            <a:off x="5346963" y="1401914"/>
            <a:ext cx="708848" cy="307777"/>
          </a:xfrm>
          <a:prstGeom prst="rect">
            <a:avLst/>
          </a:prstGeom>
          <a:noFill/>
        </p:spPr>
        <p:txBody>
          <a:bodyPr wrap="none" rtlCol="0">
            <a:spAutoFit/>
          </a:bodyPr>
          <a:lstStyle/>
          <a:p>
            <a:r>
              <a:rPr lang="en-US" sz="1400" b="1" dirty="0">
                <a:highlight>
                  <a:srgbClr val="FFFF00"/>
                </a:highlight>
                <a:latin typeface="Calibri" panose="020F0502020204030204" pitchFamily="34" charset="0"/>
                <a:cs typeface="Calibri" panose="020F0502020204030204" pitchFamily="34" charset="0"/>
              </a:rPr>
              <a:t>Bubble</a:t>
            </a:r>
          </a:p>
        </p:txBody>
      </p:sp>
      <p:sp>
        <p:nvSpPr>
          <p:cNvPr id="11" name="TextBox 10">
            <a:extLst>
              <a:ext uri="{FF2B5EF4-FFF2-40B4-BE49-F238E27FC236}">
                <a16:creationId xmlns:a16="http://schemas.microsoft.com/office/drawing/2014/main" id="{C39F6C63-C35E-4B8C-A55E-78C488C301B7}"/>
              </a:ext>
            </a:extLst>
          </p:cNvPr>
          <p:cNvSpPr txBox="1"/>
          <p:nvPr/>
        </p:nvSpPr>
        <p:spPr>
          <a:xfrm>
            <a:off x="966575" y="103450"/>
            <a:ext cx="8757173" cy="553998"/>
          </a:xfrm>
          <a:prstGeom prst="rect">
            <a:avLst/>
          </a:prstGeom>
          <a:ln w="38100"/>
        </p:spPr>
        <p:style>
          <a:lnRef idx="2">
            <a:schemeClr val="accent2"/>
          </a:lnRef>
          <a:fillRef idx="1">
            <a:schemeClr val="lt1"/>
          </a:fillRef>
          <a:effectRef idx="0">
            <a:schemeClr val="accent2"/>
          </a:effectRef>
          <a:fontRef idx="minor">
            <a:schemeClr val="dk1"/>
          </a:fontRef>
        </p:style>
        <p:txBody>
          <a:bodyPr wrap="square" lIns="0" tIns="0" rIns="0" bIns="0">
            <a:spAutoFit/>
          </a:bodyPr>
          <a:lstStyle/>
          <a:p>
            <a:pPr algn="ctr"/>
            <a:r>
              <a:rPr lang="en-US" sz="3600" b="1" dirty="0">
                <a:solidFill>
                  <a:schemeClr val="accent4">
                    <a:lumMod val="50000"/>
                  </a:schemeClr>
                </a:solidFill>
              </a:rPr>
              <a:t>Non-Amp curves with distinct patterns</a:t>
            </a:r>
          </a:p>
        </p:txBody>
      </p:sp>
      <p:grpSp>
        <p:nvGrpSpPr>
          <p:cNvPr id="14" name="Group 13">
            <a:extLst>
              <a:ext uri="{FF2B5EF4-FFF2-40B4-BE49-F238E27FC236}">
                <a16:creationId xmlns:a16="http://schemas.microsoft.com/office/drawing/2014/main" id="{19B708CE-C8FC-4170-AEDD-9CF8B3C5A491}"/>
              </a:ext>
            </a:extLst>
          </p:cNvPr>
          <p:cNvGrpSpPr/>
          <p:nvPr/>
        </p:nvGrpSpPr>
        <p:grpSpPr>
          <a:xfrm>
            <a:off x="8589749" y="1225915"/>
            <a:ext cx="2865279" cy="1120213"/>
            <a:chOff x="1026129" y="1627011"/>
            <a:chExt cx="10798514" cy="3493440"/>
          </a:xfrm>
        </p:grpSpPr>
        <p:pic>
          <p:nvPicPr>
            <p:cNvPr id="15" name="Picture 14">
              <a:extLst>
                <a:ext uri="{FF2B5EF4-FFF2-40B4-BE49-F238E27FC236}">
                  <a16:creationId xmlns:a16="http://schemas.microsoft.com/office/drawing/2014/main" id="{02068EBC-696E-4036-9A4B-E024AF23F1CC}"/>
                </a:ext>
              </a:extLst>
            </p:cNvPr>
            <p:cNvPicPr>
              <a:picLocks noChangeAspect="1"/>
            </p:cNvPicPr>
            <p:nvPr/>
          </p:nvPicPr>
          <p:blipFill>
            <a:blip r:embed="rId7"/>
            <a:stretch>
              <a:fillRect/>
            </a:stretch>
          </p:blipFill>
          <p:spPr>
            <a:xfrm>
              <a:off x="7038954" y="1627011"/>
              <a:ext cx="4782931" cy="3493440"/>
            </a:xfrm>
            <a:prstGeom prst="rect">
              <a:avLst/>
            </a:prstGeom>
          </p:spPr>
        </p:pic>
        <p:pic>
          <p:nvPicPr>
            <p:cNvPr id="16" name="Picture 15">
              <a:extLst>
                <a:ext uri="{FF2B5EF4-FFF2-40B4-BE49-F238E27FC236}">
                  <a16:creationId xmlns:a16="http://schemas.microsoft.com/office/drawing/2014/main" id="{F8A10CA2-3786-47ED-AFE1-23AC74F86BA8}"/>
                </a:ext>
              </a:extLst>
            </p:cNvPr>
            <p:cNvPicPr>
              <a:picLocks noChangeAspect="1"/>
            </p:cNvPicPr>
            <p:nvPr/>
          </p:nvPicPr>
          <p:blipFill>
            <a:blip r:embed="rId8"/>
            <a:stretch>
              <a:fillRect/>
            </a:stretch>
          </p:blipFill>
          <p:spPr>
            <a:xfrm>
              <a:off x="1026129" y="1627011"/>
              <a:ext cx="4782931" cy="3493440"/>
            </a:xfrm>
            <a:prstGeom prst="rect">
              <a:avLst/>
            </a:prstGeom>
          </p:spPr>
        </p:pic>
        <p:sp>
          <p:nvSpPr>
            <p:cNvPr id="17" name="TextBox 16">
              <a:extLst>
                <a:ext uri="{FF2B5EF4-FFF2-40B4-BE49-F238E27FC236}">
                  <a16:creationId xmlns:a16="http://schemas.microsoft.com/office/drawing/2014/main" id="{48786E66-28C8-4355-8FA7-DC09727DA560}"/>
                </a:ext>
              </a:extLst>
            </p:cNvPr>
            <p:cNvSpPr txBox="1"/>
            <p:nvPr/>
          </p:nvSpPr>
          <p:spPr>
            <a:xfrm>
              <a:off x="3733688" y="1789630"/>
              <a:ext cx="6431945" cy="1055798"/>
            </a:xfrm>
            <a:prstGeom prst="rect">
              <a:avLst/>
            </a:prstGeom>
            <a:noFill/>
          </p:spPr>
          <p:txBody>
            <a:bodyPr wrap="square" rtlCol="0">
              <a:spAutoFit/>
            </a:bodyPr>
            <a:lstStyle/>
            <a:p>
              <a:r>
                <a:rPr lang="en-US" sz="1600" dirty="0">
                  <a:highlight>
                    <a:srgbClr val="FFFF00"/>
                  </a:highlight>
                  <a:latin typeface="Calibri" panose="020F0502020204030204" pitchFamily="34" charset="0"/>
                  <a:cs typeface="Calibri" panose="020F0502020204030204" pitchFamily="34" charset="0"/>
                </a:rPr>
                <a:t>Weak C19 amp</a:t>
              </a:r>
              <a:r>
                <a:rPr lang="en-US" sz="1600" dirty="0">
                  <a:latin typeface="Calibri" panose="020F0502020204030204" pitchFamily="34" charset="0"/>
                  <a:cs typeface="Calibri" panose="020F0502020204030204" pitchFamily="34" charset="0"/>
                </a:rPr>
                <a:t>. </a:t>
              </a:r>
            </a:p>
          </p:txBody>
        </p:sp>
        <p:cxnSp>
          <p:nvCxnSpPr>
            <p:cNvPr id="18" name="Straight Arrow Connector 17">
              <a:extLst>
                <a:ext uri="{FF2B5EF4-FFF2-40B4-BE49-F238E27FC236}">
                  <a16:creationId xmlns:a16="http://schemas.microsoft.com/office/drawing/2014/main" id="{20EEEF90-FAB5-49FB-94B9-48EADDBF01C1}"/>
                </a:ext>
              </a:extLst>
            </p:cNvPr>
            <p:cNvCxnSpPr>
              <a:cxnSpLocks/>
            </p:cNvCxnSpPr>
            <p:nvPr/>
          </p:nvCxnSpPr>
          <p:spPr bwMode="auto">
            <a:xfrm>
              <a:off x="8768547" y="2480904"/>
              <a:ext cx="2626983" cy="8011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Oval 18">
              <a:extLst>
                <a:ext uri="{FF2B5EF4-FFF2-40B4-BE49-F238E27FC236}">
                  <a16:creationId xmlns:a16="http://schemas.microsoft.com/office/drawing/2014/main" id="{D83B4F57-906B-42E1-A908-62CD344C89AB}"/>
                </a:ext>
              </a:extLst>
            </p:cNvPr>
            <p:cNvSpPr/>
            <p:nvPr/>
          </p:nvSpPr>
          <p:spPr bwMode="auto">
            <a:xfrm>
              <a:off x="5299884" y="3135086"/>
              <a:ext cx="429112" cy="293914"/>
            </a:xfrm>
            <a:prstGeom prst="ellipse">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20" name="Oval 19">
              <a:extLst>
                <a:ext uri="{FF2B5EF4-FFF2-40B4-BE49-F238E27FC236}">
                  <a16:creationId xmlns:a16="http://schemas.microsoft.com/office/drawing/2014/main" id="{5AE0D50A-7284-4280-BE62-A4F74EC9534E}"/>
                </a:ext>
              </a:extLst>
            </p:cNvPr>
            <p:cNvSpPr/>
            <p:nvPr/>
          </p:nvSpPr>
          <p:spPr bwMode="auto">
            <a:xfrm>
              <a:off x="11395531" y="3282043"/>
              <a:ext cx="429112" cy="293914"/>
            </a:xfrm>
            <a:prstGeom prst="ellipse">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cxnSp>
          <p:nvCxnSpPr>
            <p:cNvPr id="21" name="Straight Arrow Connector 20">
              <a:extLst>
                <a:ext uri="{FF2B5EF4-FFF2-40B4-BE49-F238E27FC236}">
                  <a16:creationId xmlns:a16="http://schemas.microsoft.com/office/drawing/2014/main" id="{C597BB78-2FB5-4464-879D-649931B28602}"/>
                </a:ext>
              </a:extLst>
            </p:cNvPr>
            <p:cNvCxnSpPr>
              <a:cxnSpLocks/>
            </p:cNvCxnSpPr>
            <p:nvPr/>
          </p:nvCxnSpPr>
          <p:spPr bwMode="auto">
            <a:xfrm flipH="1">
              <a:off x="1874964" y="2386780"/>
              <a:ext cx="2195024" cy="8021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6" name="Group 25">
            <a:extLst>
              <a:ext uri="{FF2B5EF4-FFF2-40B4-BE49-F238E27FC236}">
                <a16:creationId xmlns:a16="http://schemas.microsoft.com/office/drawing/2014/main" id="{DE3D3ED0-96D9-45F7-B107-2FEF627E256C}"/>
              </a:ext>
            </a:extLst>
          </p:cNvPr>
          <p:cNvGrpSpPr/>
          <p:nvPr/>
        </p:nvGrpSpPr>
        <p:grpSpPr>
          <a:xfrm>
            <a:off x="549482" y="2362038"/>
            <a:ext cx="3650988" cy="1358966"/>
            <a:chOff x="694662" y="3641091"/>
            <a:chExt cx="9518637" cy="2341401"/>
          </a:xfrm>
        </p:grpSpPr>
        <p:pic>
          <p:nvPicPr>
            <p:cNvPr id="27" name="Picture 26">
              <a:extLst>
                <a:ext uri="{FF2B5EF4-FFF2-40B4-BE49-F238E27FC236}">
                  <a16:creationId xmlns:a16="http://schemas.microsoft.com/office/drawing/2014/main" id="{A24C5668-011C-40A4-B700-415AD01176F5}"/>
                </a:ext>
              </a:extLst>
            </p:cNvPr>
            <p:cNvPicPr>
              <a:picLocks noChangeAspect="1"/>
            </p:cNvPicPr>
            <p:nvPr/>
          </p:nvPicPr>
          <p:blipFill rotWithShape="1">
            <a:blip r:embed="rId9"/>
            <a:srcRect b="11656"/>
            <a:stretch/>
          </p:blipFill>
          <p:spPr>
            <a:xfrm>
              <a:off x="6252419" y="3705371"/>
              <a:ext cx="3821287" cy="2277121"/>
            </a:xfrm>
            <a:prstGeom prst="rect">
              <a:avLst/>
            </a:prstGeom>
          </p:spPr>
        </p:pic>
        <p:pic>
          <p:nvPicPr>
            <p:cNvPr id="28" name="Picture 27">
              <a:extLst>
                <a:ext uri="{FF2B5EF4-FFF2-40B4-BE49-F238E27FC236}">
                  <a16:creationId xmlns:a16="http://schemas.microsoft.com/office/drawing/2014/main" id="{00BDB6CB-9388-46A8-8541-EA613249D60C}"/>
                </a:ext>
              </a:extLst>
            </p:cNvPr>
            <p:cNvPicPr>
              <a:picLocks noChangeAspect="1"/>
            </p:cNvPicPr>
            <p:nvPr/>
          </p:nvPicPr>
          <p:blipFill rotWithShape="1">
            <a:blip r:embed="rId10"/>
            <a:srcRect b="13748"/>
            <a:stretch/>
          </p:blipFill>
          <p:spPr>
            <a:xfrm>
              <a:off x="694662" y="3641091"/>
              <a:ext cx="4212343" cy="2341400"/>
            </a:xfrm>
            <a:prstGeom prst="rect">
              <a:avLst/>
            </a:prstGeom>
          </p:spPr>
        </p:pic>
        <p:cxnSp>
          <p:nvCxnSpPr>
            <p:cNvPr id="29" name="Straight Arrow Connector 28">
              <a:extLst>
                <a:ext uri="{FF2B5EF4-FFF2-40B4-BE49-F238E27FC236}">
                  <a16:creationId xmlns:a16="http://schemas.microsoft.com/office/drawing/2014/main" id="{499CC8E7-C769-46CC-A3D2-9EF3A895BBC0}"/>
                </a:ext>
              </a:extLst>
            </p:cNvPr>
            <p:cNvCxnSpPr>
              <a:cxnSpLocks/>
            </p:cNvCxnSpPr>
            <p:nvPr/>
          </p:nvCxnSpPr>
          <p:spPr bwMode="auto">
            <a:xfrm>
              <a:off x="4188721" y="4603914"/>
              <a:ext cx="1133002" cy="68173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Straight Arrow Connector 29">
              <a:extLst>
                <a:ext uri="{FF2B5EF4-FFF2-40B4-BE49-F238E27FC236}">
                  <a16:creationId xmlns:a16="http://schemas.microsoft.com/office/drawing/2014/main" id="{9F617A4F-4E98-4716-96C9-2F4B3472B765}"/>
                </a:ext>
              </a:extLst>
            </p:cNvPr>
            <p:cNvCxnSpPr>
              <a:cxnSpLocks/>
            </p:cNvCxnSpPr>
            <p:nvPr/>
          </p:nvCxnSpPr>
          <p:spPr bwMode="auto">
            <a:xfrm flipH="1">
              <a:off x="8163065" y="4474711"/>
              <a:ext cx="1910641" cy="5326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1" name="TextBox 30">
              <a:extLst>
                <a:ext uri="{FF2B5EF4-FFF2-40B4-BE49-F238E27FC236}">
                  <a16:creationId xmlns:a16="http://schemas.microsoft.com/office/drawing/2014/main" id="{3557E01C-C236-4864-930E-F70CFDA3BFB8}"/>
                </a:ext>
              </a:extLst>
            </p:cNvPr>
            <p:cNvSpPr txBox="1"/>
            <p:nvPr/>
          </p:nvSpPr>
          <p:spPr>
            <a:xfrm>
              <a:off x="2412282" y="3767115"/>
              <a:ext cx="7801017" cy="645853"/>
            </a:xfrm>
            <a:prstGeom prst="rect">
              <a:avLst/>
            </a:prstGeom>
            <a:noFill/>
          </p:spPr>
          <p:txBody>
            <a:bodyPr wrap="square" rtlCol="0">
              <a:spAutoFit/>
            </a:bodyPr>
            <a:lstStyle/>
            <a:p>
              <a:r>
                <a:rPr lang="en-US" sz="1400" dirty="0">
                  <a:highlight>
                    <a:srgbClr val="FFFF00"/>
                  </a:highlight>
                  <a:latin typeface="Calibri" panose="020F0502020204030204" pitchFamily="34" charset="0"/>
                  <a:cs typeface="Calibri" panose="020F0502020204030204" pitchFamily="34" charset="0"/>
                </a:rPr>
                <a:t>Weak amp.  (Crosstalk)</a:t>
              </a:r>
            </a:p>
          </p:txBody>
        </p:sp>
      </p:grpSp>
      <p:pic>
        <p:nvPicPr>
          <p:cNvPr id="32" name="Picture 31" descr="Chart&#10;&#10;Description automatically generated">
            <a:extLst>
              <a:ext uri="{FF2B5EF4-FFF2-40B4-BE49-F238E27FC236}">
                <a16:creationId xmlns:a16="http://schemas.microsoft.com/office/drawing/2014/main" id="{75C5E790-F6AF-458D-92C0-B97B444372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03243" y="2375778"/>
            <a:ext cx="1948155" cy="1336574"/>
          </a:xfrm>
          <a:prstGeom prst="rect">
            <a:avLst/>
          </a:prstGeom>
        </p:spPr>
      </p:pic>
      <p:pic>
        <p:nvPicPr>
          <p:cNvPr id="33" name="Picture 32" descr="Chart&#10;&#10;Description automatically generated">
            <a:extLst>
              <a:ext uri="{FF2B5EF4-FFF2-40B4-BE49-F238E27FC236}">
                <a16:creationId xmlns:a16="http://schemas.microsoft.com/office/drawing/2014/main" id="{D6FF1C1A-EA95-45FE-9A30-A791EDD90F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99389" y="2361817"/>
            <a:ext cx="2312018" cy="1350535"/>
          </a:xfrm>
          <a:prstGeom prst="rect">
            <a:avLst/>
          </a:prstGeom>
        </p:spPr>
      </p:pic>
      <p:sp>
        <p:nvSpPr>
          <p:cNvPr id="35" name="Oval 34">
            <a:extLst>
              <a:ext uri="{FF2B5EF4-FFF2-40B4-BE49-F238E27FC236}">
                <a16:creationId xmlns:a16="http://schemas.microsoft.com/office/drawing/2014/main" id="{25D1C895-C09A-443C-A27B-BACEED65CD4D}"/>
              </a:ext>
            </a:extLst>
          </p:cNvPr>
          <p:cNvSpPr/>
          <p:nvPr/>
        </p:nvSpPr>
        <p:spPr bwMode="auto">
          <a:xfrm>
            <a:off x="7165858" y="2427140"/>
            <a:ext cx="404724" cy="36248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36" name="Oval 35">
            <a:extLst>
              <a:ext uri="{FF2B5EF4-FFF2-40B4-BE49-F238E27FC236}">
                <a16:creationId xmlns:a16="http://schemas.microsoft.com/office/drawing/2014/main" id="{1DA74D32-54D4-48D9-95D3-D676656400D3}"/>
              </a:ext>
            </a:extLst>
          </p:cNvPr>
          <p:cNvSpPr/>
          <p:nvPr/>
        </p:nvSpPr>
        <p:spPr bwMode="auto">
          <a:xfrm flipH="1">
            <a:off x="7777279" y="2348308"/>
            <a:ext cx="741282" cy="58797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pic>
        <p:nvPicPr>
          <p:cNvPr id="38" name="Picture 37">
            <a:extLst>
              <a:ext uri="{FF2B5EF4-FFF2-40B4-BE49-F238E27FC236}">
                <a16:creationId xmlns:a16="http://schemas.microsoft.com/office/drawing/2014/main" id="{DF505295-2BA3-47BC-ABC4-E4798E00D0DE}"/>
              </a:ext>
            </a:extLst>
          </p:cNvPr>
          <p:cNvPicPr>
            <a:picLocks noChangeAspect="1"/>
          </p:cNvPicPr>
          <p:nvPr/>
        </p:nvPicPr>
        <p:blipFill rotWithShape="1">
          <a:blip r:embed="rId13"/>
          <a:srcRect l="19459" t="13668" r="11814" b="14644"/>
          <a:stretch/>
        </p:blipFill>
        <p:spPr>
          <a:xfrm>
            <a:off x="184008" y="4069644"/>
            <a:ext cx="4016462" cy="2679059"/>
          </a:xfrm>
          <a:prstGeom prst="rect">
            <a:avLst/>
          </a:prstGeom>
        </p:spPr>
      </p:pic>
      <p:pic>
        <p:nvPicPr>
          <p:cNvPr id="40" name="Picture 39">
            <a:extLst>
              <a:ext uri="{FF2B5EF4-FFF2-40B4-BE49-F238E27FC236}">
                <a16:creationId xmlns:a16="http://schemas.microsoft.com/office/drawing/2014/main" id="{6F3A0D41-FEA7-428C-BEAF-0311A149729A}"/>
              </a:ext>
            </a:extLst>
          </p:cNvPr>
          <p:cNvPicPr>
            <a:picLocks noChangeAspect="1"/>
          </p:cNvPicPr>
          <p:nvPr/>
        </p:nvPicPr>
        <p:blipFill rotWithShape="1">
          <a:blip r:embed="rId14"/>
          <a:srcRect l="22411" t="15439" r="11813" b="24273"/>
          <a:stretch/>
        </p:blipFill>
        <p:spPr>
          <a:xfrm>
            <a:off x="4200470" y="4025173"/>
            <a:ext cx="3932131" cy="2720926"/>
          </a:xfrm>
          <a:prstGeom prst="rect">
            <a:avLst/>
          </a:prstGeom>
        </p:spPr>
      </p:pic>
      <p:pic>
        <p:nvPicPr>
          <p:cNvPr id="41" name="Picture 40" descr="Chart&#10;&#10;Description automatically generated">
            <a:extLst>
              <a:ext uri="{FF2B5EF4-FFF2-40B4-BE49-F238E27FC236}">
                <a16:creationId xmlns:a16="http://schemas.microsoft.com/office/drawing/2014/main" id="{B5C14D51-627B-4718-A7F4-45B6B5A561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8909" y="1064328"/>
            <a:ext cx="1948155" cy="1336574"/>
          </a:xfrm>
          <a:prstGeom prst="rect">
            <a:avLst/>
          </a:prstGeom>
        </p:spPr>
      </p:pic>
      <p:sp>
        <p:nvSpPr>
          <p:cNvPr id="42" name="TextBox 41">
            <a:extLst>
              <a:ext uri="{FF2B5EF4-FFF2-40B4-BE49-F238E27FC236}">
                <a16:creationId xmlns:a16="http://schemas.microsoft.com/office/drawing/2014/main" id="{5E839639-FB1E-4C1F-9116-7BD90CD6092B}"/>
              </a:ext>
            </a:extLst>
          </p:cNvPr>
          <p:cNvSpPr txBox="1"/>
          <p:nvPr/>
        </p:nvSpPr>
        <p:spPr>
          <a:xfrm>
            <a:off x="1039843" y="1083725"/>
            <a:ext cx="1692484" cy="766502"/>
          </a:xfrm>
          <a:prstGeom prst="rect">
            <a:avLst/>
          </a:prstGeom>
          <a:noFill/>
        </p:spPr>
        <p:txBody>
          <a:bodyPr wrap="square" rtlCol="0">
            <a:spAutoFit/>
          </a:bodyPr>
          <a:lstStyle/>
          <a:p>
            <a:r>
              <a:rPr lang="en-US" sz="1400" dirty="0">
                <a:highlight>
                  <a:srgbClr val="FFFF00"/>
                </a:highlight>
              </a:rPr>
              <a:t>Clear RSV contamination at Well C1 C2 C3.</a:t>
            </a:r>
          </a:p>
        </p:txBody>
      </p:sp>
      <p:sp>
        <p:nvSpPr>
          <p:cNvPr id="43" name="Oval 42">
            <a:extLst>
              <a:ext uri="{FF2B5EF4-FFF2-40B4-BE49-F238E27FC236}">
                <a16:creationId xmlns:a16="http://schemas.microsoft.com/office/drawing/2014/main" id="{C5EF6152-255B-4656-B66F-38D7DC4B77C1}"/>
              </a:ext>
            </a:extLst>
          </p:cNvPr>
          <p:cNvSpPr/>
          <p:nvPr/>
        </p:nvSpPr>
        <p:spPr bwMode="auto">
          <a:xfrm>
            <a:off x="871040" y="1518532"/>
            <a:ext cx="404724" cy="36248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pic>
        <p:nvPicPr>
          <p:cNvPr id="44" name="Picture 43" descr="Chart&#10;&#10;Description automatically generated">
            <a:extLst>
              <a:ext uri="{FF2B5EF4-FFF2-40B4-BE49-F238E27FC236}">
                <a16:creationId xmlns:a16="http://schemas.microsoft.com/office/drawing/2014/main" id="{BC37399C-E42A-49D9-92C1-4ED254D609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65055" y="1050367"/>
            <a:ext cx="2312018" cy="1350535"/>
          </a:xfrm>
          <a:prstGeom prst="rect">
            <a:avLst/>
          </a:prstGeom>
        </p:spPr>
      </p:pic>
      <p:sp>
        <p:nvSpPr>
          <p:cNvPr id="45" name="Oval 44">
            <a:extLst>
              <a:ext uri="{FF2B5EF4-FFF2-40B4-BE49-F238E27FC236}">
                <a16:creationId xmlns:a16="http://schemas.microsoft.com/office/drawing/2014/main" id="{F2F40849-F145-4CA0-B368-3F765E55B545}"/>
              </a:ext>
            </a:extLst>
          </p:cNvPr>
          <p:cNvSpPr/>
          <p:nvPr/>
        </p:nvSpPr>
        <p:spPr bwMode="auto">
          <a:xfrm>
            <a:off x="3195425" y="1007402"/>
            <a:ext cx="404724" cy="36248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46" name="Oval 45">
            <a:extLst>
              <a:ext uri="{FF2B5EF4-FFF2-40B4-BE49-F238E27FC236}">
                <a16:creationId xmlns:a16="http://schemas.microsoft.com/office/drawing/2014/main" id="{769A85F1-DDEE-4D5C-B33F-D32B4BC9B099}"/>
              </a:ext>
            </a:extLst>
          </p:cNvPr>
          <p:cNvSpPr/>
          <p:nvPr/>
        </p:nvSpPr>
        <p:spPr bwMode="auto">
          <a:xfrm flipH="1">
            <a:off x="3915134" y="1121082"/>
            <a:ext cx="741282" cy="58797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48" name="TextBox 47">
            <a:extLst>
              <a:ext uri="{FF2B5EF4-FFF2-40B4-BE49-F238E27FC236}">
                <a16:creationId xmlns:a16="http://schemas.microsoft.com/office/drawing/2014/main" id="{4F083F63-3473-4398-AF8A-DD9C9266F2B9}"/>
              </a:ext>
            </a:extLst>
          </p:cNvPr>
          <p:cNvSpPr txBox="1"/>
          <p:nvPr/>
        </p:nvSpPr>
        <p:spPr>
          <a:xfrm>
            <a:off x="5538514" y="2344041"/>
            <a:ext cx="1692484" cy="766502"/>
          </a:xfrm>
          <a:prstGeom prst="rect">
            <a:avLst/>
          </a:prstGeom>
          <a:noFill/>
        </p:spPr>
        <p:txBody>
          <a:bodyPr wrap="square" rtlCol="0">
            <a:spAutoFit/>
          </a:bodyPr>
          <a:lstStyle/>
          <a:p>
            <a:r>
              <a:rPr lang="en-US" sz="1400" dirty="0">
                <a:highlight>
                  <a:srgbClr val="FFFF00"/>
                </a:highlight>
              </a:rPr>
              <a:t>Clear RSV contamination at Well C1 C2 C3.</a:t>
            </a:r>
          </a:p>
        </p:txBody>
      </p:sp>
      <p:sp>
        <p:nvSpPr>
          <p:cNvPr id="49" name="Oval 48">
            <a:extLst>
              <a:ext uri="{FF2B5EF4-FFF2-40B4-BE49-F238E27FC236}">
                <a16:creationId xmlns:a16="http://schemas.microsoft.com/office/drawing/2014/main" id="{5D74034D-FAC4-44E5-B0DD-4C709278DD70}"/>
              </a:ext>
            </a:extLst>
          </p:cNvPr>
          <p:cNvSpPr/>
          <p:nvPr/>
        </p:nvSpPr>
        <p:spPr bwMode="auto">
          <a:xfrm>
            <a:off x="4877839" y="2635488"/>
            <a:ext cx="404724" cy="36248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pic>
        <p:nvPicPr>
          <p:cNvPr id="53" name="Picture 52" descr="Chart&#10;&#10;Description automatically generated">
            <a:extLst>
              <a:ext uri="{FF2B5EF4-FFF2-40B4-BE49-F238E27FC236}">
                <a16:creationId xmlns:a16="http://schemas.microsoft.com/office/drawing/2014/main" id="{C50DACBB-6ED9-4A8A-8599-9EA48A271A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3607" y="2562907"/>
            <a:ext cx="1595945" cy="1031098"/>
          </a:xfrm>
          <a:prstGeom prst="rect">
            <a:avLst/>
          </a:prstGeom>
        </p:spPr>
      </p:pic>
      <p:grpSp>
        <p:nvGrpSpPr>
          <p:cNvPr id="54" name="Group 53">
            <a:extLst>
              <a:ext uri="{FF2B5EF4-FFF2-40B4-BE49-F238E27FC236}">
                <a16:creationId xmlns:a16="http://schemas.microsoft.com/office/drawing/2014/main" id="{0FC50F64-0A95-4975-95B4-CD51D7D30579}"/>
              </a:ext>
            </a:extLst>
          </p:cNvPr>
          <p:cNvGrpSpPr/>
          <p:nvPr/>
        </p:nvGrpSpPr>
        <p:grpSpPr>
          <a:xfrm>
            <a:off x="8605350" y="2344041"/>
            <a:ext cx="3350146" cy="1350534"/>
            <a:chOff x="377197" y="595095"/>
            <a:chExt cx="4618072" cy="1336574"/>
          </a:xfrm>
        </p:grpSpPr>
        <p:pic>
          <p:nvPicPr>
            <p:cNvPr id="55" name="Picture 54" descr="Chart&#10;&#10;Description automatically generated">
              <a:extLst>
                <a:ext uri="{FF2B5EF4-FFF2-40B4-BE49-F238E27FC236}">
                  <a16:creationId xmlns:a16="http://schemas.microsoft.com/office/drawing/2014/main" id="{F8B8C3BD-C23A-477E-A06F-E25284DD4D2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7197" y="595095"/>
              <a:ext cx="1948155" cy="1336574"/>
            </a:xfrm>
            <a:prstGeom prst="rect">
              <a:avLst/>
            </a:prstGeom>
          </p:spPr>
        </p:pic>
        <p:cxnSp>
          <p:nvCxnSpPr>
            <p:cNvPr id="56" name="Straight Arrow Connector 55">
              <a:extLst>
                <a:ext uri="{FF2B5EF4-FFF2-40B4-BE49-F238E27FC236}">
                  <a16:creationId xmlns:a16="http://schemas.microsoft.com/office/drawing/2014/main" id="{7255503D-8B6E-4F9E-A4BA-02007B5F3D81}"/>
                </a:ext>
              </a:extLst>
            </p:cNvPr>
            <p:cNvCxnSpPr>
              <a:cxnSpLocks/>
            </p:cNvCxnSpPr>
            <p:nvPr/>
          </p:nvCxnSpPr>
          <p:spPr bwMode="auto">
            <a:xfrm flipH="1">
              <a:off x="1319585" y="846716"/>
              <a:ext cx="532430" cy="3494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Oval 56">
              <a:extLst>
                <a:ext uri="{FF2B5EF4-FFF2-40B4-BE49-F238E27FC236}">
                  <a16:creationId xmlns:a16="http://schemas.microsoft.com/office/drawing/2014/main" id="{9D734FBF-8DB1-46B1-9E6D-FFA2E52BECDB}"/>
                </a:ext>
              </a:extLst>
            </p:cNvPr>
            <p:cNvSpPr/>
            <p:nvPr/>
          </p:nvSpPr>
          <p:spPr bwMode="auto">
            <a:xfrm>
              <a:off x="1099648" y="928979"/>
              <a:ext cx="404724" cy="36248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58" name="Oval 57">
              <a:extLst>
                <a:ext uri="{FF2B5EF4-FFF2-40B4-BE49-F238E27FC236}">
                  <a16:creationId xmlns:a16="http://schemas.microsoft.com/office/drawing/2014/main" id="{232641A7-F2ED-4982-B2C1-10861353F934}"/>
                </a:ext>
              </a:extLst>
            </p:cNvPr>
            <p:cNvSpPr/>
            <p:nvPr/>
          </p:nvSpPr>
          <p:spPr bwMode="auto">
            <a:xfrm>
              <a:off x="3267617" y="706617"/>
              <a:ext cx="404724" cy="362486"/>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sp>
          <p:nvSpPr>
            <p:cNvPr id="59" name="Oval 58">
              <a:extLst>
                <a:ext uri="{FF2B5EF4-FFF2-40B4-BE49-F238E27FC236}">
                  <a16:creationId xmlns:a16="http://schemas.microsoft.com/office/drawing/2014/main" id="{94F4E595-3B1A-41A3-9A37-6CE5533454C3}"/>
                </a:ext>
              </a:extLst>
            </p:cNvPr>
            <p:cNvSpPr/>
            <p:nvPr/>
          </p:nvSpPr>
          <p:spPr bwMode="auto">
            <a:xfrm flipH="1">
              <a:off x="4253988" y="615081"/>
              <a:ext cx="741281" cy="587975"/>
            </a:xfrm>
            <a:prstGeom prst="ellipse">
              <a:avLst/>
            </a:prstGeom>
            <a:noFill/>
            <a:ln>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grpSp>
      <p:sp>
        <p:nvSpPr>
          <p:cNvPr id="60" name="TextBox 59">
            <a:extLst>
              <a:ext uri="{FF2B5EF4-FFF2-40B4-BE49-F238E27FC236}">
                <a16:creationId xmlns:a16="http://schemas.microsoft.com/office/drawing/2014/main" id="{E95B0EFF-B506-4AA3-8F57-CF08F63A6789}"/>
              </a:ext>
            </a:extLst>
          </p:cNvPr>
          <p:cNvSpPr txBox="1"/>
          <p:nvPr/>
        </p:nvSpPr>
        <p:spPr>
          <a:xfrm>
            <a:off x="9371912" y="2206747"/>
            <a:ext cx="1533786" cy="523220"/>
          </a:xfrm>
          <a:prstGeom prst="rect">
            <a:avLst/>
          </a:prstGeom>
          <a:noFill/>
        </p:spPr>
        <p:txBody>
          <a:bodyPr wrap="square" rtlCol="0">
            <a:spAutoFit/>
          </a:bodyPr>
          <a:lstStyle/>
          <a:p>
            <a:r>
              <a:rPr lang="en-US" sz="1400" dirty="0">
                <a:highlight>
                  <a:srgbClr val="FFFF00"/>
                </a:highlight>
              </a:rPr>
              <a:t>contamination at Well C1 C2 C3.</a:t>
            </a:r>
          </a:p>
        </p:txBody>
      </p:sp>
      <p:pic>
        <p:nvPicPr>
          <p:cNvPr id="62" name="Picture 61">
            <a:extLst>
              <a:ext uri="{FF2B5EF4-FFF2-40B4-BE49-F238E27FC236}">
                <a16:creationId xmlns:a16="http://schemas.microsoft.com/office/drawing/2014/main" id="{78A3F8A4-74A4-49BF-B2D3-AC5D2DAA86E1}"/>
              </a:ext>
            </a:extLst>
          </p:cNvPr>
          <p:cNvPicPr>
            <a:picLocks noChangeAspect="1"/>
          </p:cNvPicPr>
          <p:nvPr/>
        </p:nvPicPr>
        <p:blipFill rotWithShape="1">
          <a:blip r:embed="rId15"/>
          <a:srcRect l="45395" t="20207" r="10567" b="13669"/>
          <a:stretch/>
        </p:blipFill>
        <p:spPr>
          <a:xfrm>
            <a:off x="8251483" y="4025173"/>
            <a:ext cx="3345671" cy="2493232"/>
          </a:xfrm>
          <a:prstGeom prst="rect">
            <a:avLst/>
          </a:prstGeom>
        </p:spPr>
      </p:pic>
    </p:spTree>
    <p:extLst>
      <p:ext uri="{BB962C8B-B14F-4D97-AF65-F5344CB8AC3E}">
        <p14:creationId xmlns:p14="http://schemas.microsoft.com/office/powerpoint/2010/main" val="2096511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B90A-BE07-4D79-8182-82278A573CD6}"/>
              </a:ext>
            </a:extLst>
          </p:cNvPr>
          <p:cNvSpPr>
            <a:spLocks noGrp="1"/>
          </p:cNvSpPr>
          <p:nvPr>
            <p:ph type="title"/>
          </p:nvPr>
        </p:nvSpPr>
        <p:spPr>
          <a:xfrm>
            <a:off x="304801" y="304799"/>
            <a:ext cx="9950668" cy="381001"/>
          </a:xfrm>
        </p:spPr>
        <p:txBody>
          <a:bodyPr/>
          <a:lstStyle/>
          <a:p>
            <a:pPr algn="ctr"/>
            <a:r>
              <a:rPr lang="en-US" sz="2400" dirty="0"/>
              <a:t>Improvement in cluster groups after using positional weights</a:t>
            </a:r>
          </a:p>
        </p:txBody>
      </p:sp>
      <p:sp>
        <p:nvSpPr>
          <p:cNvPr id="5" name="Slide Number Placeholder 4">
            <a:extLst>
              <a:ext uri="{FF2B5EF4-FFF2-40B4-BE49-F238E27FC236}">
                <a16:creationId xmlns:a16="http://schemas.microsoft.com/office/drawing/2014/main" id="{CD6E2D18-AFEA-4C0F-B912-819AB911E491}"/>
              </a:ext>
            </a:extLst>
          </p:cNvPr>
          <p:cNvSpPr>
            <a:spLocks noGrp="1"/>
          </p:cNvSpPr>
          <p:nvPr>
            <p:ph type="sldNum" sz="quarter" idx="10"/>
          </p:nvPr>
        </p:nvSpPr>
        <p:spPr/>
        <p:txBody>
          <a:bodyPr/>
          <a:lstStyle/>
          <a:p>
            <a:fld id="{89006F1E-66CD-4A4B-9370-B4A3080F0E6C}" type="slidenum">
              <a:rPr lang="en-US" smtClean="0"/>
              <a:pPr/>
              <a:t>20</a:t>
            </a:fld>
            <a:endParaRPr lang="en-US"/>
          </a:p>
        </p:txBody>
      </p:sp>
      <p:sp>
        <p:nvSpPr>
          <p:cNvPr id="6" name="Footer Placeholder 5">
            <a:extLst>
              <a:ext uri="{FF2B5EF4-FFF2-40B4-BE49-F238E27FC236}">
                <a16:creationId xmlns:a16="http://schemas.microsoft.com/office/drawing/2014/main" id="{02B87E37-6F49-4881-B26A-AD07112C6D4E}"/>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graphicFrame>
        <p:nvGraphicFramePr>
          <p:cNvPr id="3" name="Table 2">
            <a:extLst>
              <a:ext uri="{FF2B5EF4-FFF2-40B4-BE49-F238E27FC236}">
                <a16:creationId xmlns:a16="http://schemas.microsoft.com/office/drawing/2014/main" id="{279454C8-A57F-46A3-9529-C92FDD3EE955}"/>
              </a:ext>
            </a:extLst>
          </p:cNvPr>
          <p:cNvGraphicFramePr>
            <a:graphicFrameLocks noGrp="1"/>
          </p:cNvGraphicFramePr>
          <p:nvPr>
            <p:extLst>
              <p:ext uri="{D42A27DB-BD31-4B8C-83A1-F6EECF244321}">
                <p14:modId xmlns:p14="http://schemas.microsoft.com/office/powerpoint/2010/main" val="2017296103"/>
              </p:ext>
            </p:extLst>
          </p:nvPr>
        </p:nvGraphicFramePr>
        <p:xfrm>
          <a:off x="897621" y="846535"/>
          <a:ext cx="10578514" cy="5146893"/>
        </p:xfrm>
        <a:graphic>
          <a:graphicData uri="http://schemas.openxmlformats.org/drawingml/2006/table">
            <a:tbl>
              <a:tblPr>
                <a:tableStyleId>{5C22544A-7EE6-4342-B048-85BDC9FD1C3A}</a:tableStyleId>
              </a:tblPr>
              <a:tblGrid>
                <a:gridCol w="1568742">
                  <a:extLst>
                    <a:ext uri="{9D8B030D-6E8A-4147-A177-3AD203B41FA5}">
                      <a16:colId xmlns:a16="http://schemas.microsoft.com/office/drawing/2014/main" val="857948204"/>
                    </a:ext>
                  </a:extLst>
                </a:gridCol>
                <a:gridCol w="822121">
                  <a:extLst>
                    <a:ext uri="{9D8B030D-6E8A-4147-A177-3AD203B41FA5}">
                      <a16:colId xmlns:a16="http://schemas.microsoft.com/office/drawing/2014/main" val="3605206488"/>
                    </a:ext>
                  </a:extLst>
                </a:gridCol>
                <a:gridCol w="746621">
                  <a:extLst>
                    <a:ext uri="{9D8B030D-6E8A-4147-A177-3AD203B41FA5}">
                      <a16:colId xmlns:a16="http://schemas.microsoft.com/office/drawing/2014/main" val="252871236"/>
                    </a:ext>
                  </a:extLst>
                </a:gridCol>
                <a:gridCol w="671119">
                  <a:extLst>
                    <a:ext uri="{9D8B030D-6E8A-4147-A177-3AD203B41FA5}">
                      <a16:colId xmlns:a16="http://schemas.microsoft.com/office/drawing/2014/main" val="2907434312"/>
                    </a:ext>
                  </a:extLst>
                </a:gridCol>
                <a:gridCol w="704675">
                  <a:extLst>
                    <a:ext uri="{9D8B030D-6E8A-4147-A177-3AD203B41FA5}">
                      <a16:colId xmlns:a16="http://schemas.microsoft.com/office/drawing/2014/main" val="189558083"/>
                    </a:ext>
                  </a:extLst>
                </a:gridCol>
                <a:gridCol w="609796">
                  <a:extLst>
                    <a:ext uri="{9D8B030D-6E8A-4147-A177-3AD203B41FA5}">
                      <a16:colId xmlns:a16="http://schemas.microsoft.com/office/drawing/2014/main" val="3716768145"/>
                    </a:ext>
                  </a:extLst>
                </a:gridCol>
                <a:gridCol w="515746">
                  <a:extLst>
                    <a:ext uri="{9D8B030D-6E8A-4147-A177-3AD203B41FA5}">
                      <a16:colId xmlns:a16="http://schemas.microsoft.com/office/drawing/2014/main" val="3916233085"/>
                    </a:ext>
                  </a:extLst>
                </a:gridCol>
                <a:gridCol w="594201">
                  <a:extLst>
                    <a:ext uri="{9D8B030D-6E8A-4147-A177-3AD203B41FA5}">
                      <a16:colId xmlns:a16="http://schemas.microsoft.com/office/drawing/2014/main" val="3385798452"/>
                    </a:ext>
                  </a:extLst>
                </a:gridCol>
                <a:gridCol w="721453">
                  <a:extLst>
                    <a:ext uri="{9D8B030D-6E8A-4147-A177-3AD203B41FA5}">
                      <a16:colId xmlns:a16="http://schemas.microsoft.com/office/drawing/2014/main" val="1371299716"/>
                    </a:ext>
                  </a:extLst>
                </a:gridCol>
                <a:gridCol w="771788">
                  <a:extLst>
                    <a:ext uri="{9D8B030D-6E8A-4147-A177-3AD203B41FA5}">
                      <a16:colId xmlns:a16="http://schemas.microsoft.com/office/drawing/2014/main" val="3886285133"/>
                    </a:ext>
                  </a:extLst>
                </a:gridCol>
                <a:gridCol w="729842">
                  <a:extLst>
                    <a:ext uri="{9D8B030D-6E8A-4147-A177-3AD203B41FA5}">
                      <a16:colId xmlns:a16="http://schemas.microsoft.com/office/drawing/2014/main" val="1115291981"/>
                    </a:ext>
                  </a:extLst>
                </a:gridCol>
                <a:gridCol w="758549">
                  <a:extLst>
                    <a:ext uri="{9D8B030D-6E8A-4147-A177-3AD203B41FA5}">
                      <a16:colId xmlns:a16="http://schemas.microsoft.com/office/drawing/2014/main" val="1738024110"/>
                    </a:ext>
                  </a:extLst>
                </a:gridCol>
                <a:gridCol w="641817">
                  <a:extLst>
                    <a:ext uri="{9D8B030D-6E8A-4147-A177-3AD203B41FA5}">
                      <a16:colId xmlns:a16="http://schemas.microsoft.com/office/drawing/2014/main" val="836000660"/>
                    </a:ext>
                  </a:extLst>
                </a:gridCol>
                <a:gridCol w="722044">
                  <a:extLst>
                    <a:ext uri="{9D8B030D-6E8A-4147-A177-3AD203B41FA5}">
                      <a16:colId xmlns:a16="http://schemas.microsoft.com/office/drawing/2014/main" val="1166957316"/>
                    </a:ext>
                  </a:extLst>
                </a:gridCol>
              </a:tblGrid>
              <a:tr h="430064">
                <a:tc>
                  <a:txBody>
                    <a:bodyPr/>
                    <a:lstStyle/>
                    <a:p>
                      <a:pPr algn="l" fontAlgn="b"/>
                      <a:endParaRPr lang="en-US" sz="1400" b="1" i="0" u="none" strike="noStrike" dirty="0">
                        <a:solidFill>
                          <a:srgbClr val="000000"/>
                        </a:solidFill>
                        <a:effectLst/>
                        <a:latin typeface="Calibri" panose="020F0502020204030204" pitchFamily="34" charset="0"/>
                      </a:endParaRPr>
                    </a:p>
                  </a:txBody>
                  <a:tcPr marL="6350" marR="6350" marT="6350" marB="0" anchor="b"/>
                </a:tc>
                <a:tc gridSpan="6">
                  <a:txBody>
                    <a:bodyPr/>
                    <a:lstStyle/>
                    <a:p>
                      <a:pPr algn="l" fontAlgn="b"/>
                      <a:r>
                        <a:rPr lang="en-US" sz="1400" u="none" strike="noStrike" dirty="0">
                          <a:effectLst/>
                        </a:rPr>
                        <a:t>Similarity Weight Matrix Based Results</a:t>
                      </a:r>
                      <a:endParaRPr lang="en-US"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400" b="1" i="0" u="none" strike="noStrike" dirty="0">
                        <a:solidFill>
                          <a:srgbClr val="000000"/>
                        </a:solidFill>
                        <a:effectLst/>
                        <a:latin typeface="Calibri" panose="020F0502020204030204" pitchFamily="34" charset="0"/>
                      </a:endParaRPr>
                    </a:p>
                  </a:txBody>
                  <a:tcPr marL="6350" marR="6350" marT="6350" marB="0" anchor="b"/>
                </a:tc>
                <a:tc gridSpan="6">
                  <a:txBody>
                    <a:bodyPr/>
                    <a:lstStyle/>
                    <a:p>
                      <a:pPr algn="l" fontAlgn="b"/>
                      <a:r>
                        <a:rPr lang="en-US" sz="1400" u="none" strike="noStrike" dirty="0">
                          <a:effectLst/>
                        </a:rPr>
                        <a:t>Similarity and Positional Weight Matrix-based Results</a:t>
                      </a:r>
                      <a:endParaRPr lang="en-US"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6784643"/>
                  </a:ext>
                </a:extLst>
              </a:tr>
              <a:tr h="430064">
                <a:tc>
                  <a:txBody>
                    <a:bodyPr/>
                    <a:lstStyle/>
                    <a:p>
                      <a:pPr algn="l" fontAlgn="b"/>
                      <a:r>
                        <a:rPr lang="en-US" sz="1400" u="none" strike="noStrike">
                          <a:effectLst/>
                        </a:rPr>
                        <a:t>Cluster</a:t>
                      </a:r>
                      <a:endParaRPr lang="en-US" sz="1400" b="1" i="0" u="none" strike="noStrike">
                        <a:solidFill>
                          <a:srgbClr val="000000"/>
                        </a:solidFill>
                        <a:effectLst/>
                        <a:latin typeface="Calibri" panose="020F0502020204030204" pitchFamily="34" charset="0"/>
                      </a:endParaRPr>
                    </a:p>
                  </a:txBody>
                  <a:tcPr marL="6350" marR="6350" marT="6350" marB="0" anchor="b"/>
                </a:tc>
                <a:tc gridSpan="6">
                  <a:txBody>
                    <a:bodyPr/>
                    <a:lstStyle/>
                    <a:p>
                      <a:pPr algn="ctr" fontAlgn="b"/>
                      <a:r>
                        <a:rPr lang="en-US" sz="1400" u="none" strike="noStrike">
                          <a:effectLst/>
                        </a:rPr>
                        <a:t>No of Clusters (12087 curves)</a:t>
                      </a:r>
                      <a:endParaRPr lang="en-US" sz="1400" b="1" i="0" u="none" strike="noStrike">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gridSpan="6">
                  <a:txBody>
                    <a:bodyPr/>
                    <a:lstStyle/>
                    <a:p>
                      <a:pPr algn="ctr" fontAlgn="b"/>
                      <a:r>
                        <a:rPr lang="en-US" sz="1400" u="none" strike="noStrike" dirty="0">
                          <a:effectLst/>
                        </a:rPr>
                        <a:t>No of Clusters (12087 curves)</a:t>
                      </a:r>
                      <a:endParaRPr lang="en-US" sz="14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10853415"/>
                  </a:ext>
                </a:extLst>
              </a:tr>
              <a:tr h="233319">
                <a:tc>
                  <a:txBody>
                    <a:bodyPr/>
                    <a:lstStyle/>
                    <a:p>
                      <a:pPr algn="l" fontAlgn="b"/>
                      <a:r>
                        <a:rPr lang="en-US" sz="1400" u="none" strike="noStrike">
                          <a:effectLst/>
                        </a:rPr>
                        <a:t>Members</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90%</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38011829"/>
                  </a:ext>
                </a:extLst>
              </a:tr>
              <a:tr h="430064">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146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412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1127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2325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3220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7972</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267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883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1776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5980</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303789"/>
                  </a:ext>
                </a:extLst>
              </a:tr>
              <a:tr h="233319">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172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326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472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386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363</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232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427</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055324186"/>
                  </a:ext>
                </a:extLst>
              </a:tr>
              <a:tr h="233319">
                <a:tc>
                  <a:txBody>
                    <a:bodyPr/>
                    <a:lstStyle/>
                    <a:p>
                      <a:pPr algn="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143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158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138</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174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147</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01577270"/>
                  </a:ext>
                </a:extLst>
              </a:tr>
              <a:tr h="233319">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66</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83</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072117"/>
                  </a:ext>
                </a:extLst>
              </a:tr>
              <a:tr h="233319">
                <a:tc>
                  <a:txBody>
                    <a:bodyPr/>
                    <a:lstStyle/>
                    <a:p>
                      <a:pPr algn="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46</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50</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10365562"/>
                  </a:ext>
                </a:extLst>
              </a:tr>
              <a:tr h="233319">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27</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25</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57770489"/>
                  </a:ext>
                </a:extLst>
              </a:tr>
              <a:tr h="233319">
                <a:tc>
                  <a:txBody>
                    <a:bodyPr/>
                    <a:lstStyle/>
                    <a:p>
                      <a:pPr algn="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20</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55121887"/>
                  </a:ext>
                </a:extLst>
              </a:tr>
              <a:tr h="233319">
                <a:tc>
                  <a:txBody>
                    <a:bodyPr/>
                    <a:lstStyle/>
                    <a:p>
                      <a:pPr algn="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14</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69949084"/>
                  </a:ext>
                </a:extLst>
              </a:tr>
              <a:tr h="233319">
                <a:tc>
                  <a:txBody>
                    <a:bodyPr/>
                    <a:lstStyle/>
                    <a:p>
                      <a:pPr algn="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13</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14</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50470801"/>
                  </a:ext>
                </a:extLst>
              </a:tr>
              <a:tr h="233319">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7</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21220430"/>
                  </a:ext>
                </a:extLst>
              </a:tr>
              <a:tr h="233319">
                <a:tc>
                  <a:txBody>
                    <a:bodyPr/>
                    <a:lstStyle/>
                    <a:p>
                      <a:pPr algn="l" fontAlgn="b"/>
                      <a:r>
                        <a:rPr lang="en-US" sz="1400" u="none" strike="noStrike">
                          <a:effectLst/>
                        </a:rPr>
                        <a:t>&gt;10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73</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401</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98</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69</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42</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63</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101</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120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118</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97</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01767899"/>
                  </a:ext>
                </a:extLst>
              </a:tr>
              <a:tr h="430064">
                <a:tc>
                  <a:txBody>
                    <a:bodyPr/>
                    <a:lstStyle/>
                    <a:p>
                      <a:pPr algn="l" fontAlgn="b"/>
                      <a:r>
                        <a:rPr lang="en-US" sz="1400" u="none" strike="noStrike">
                          <a:effectLst/>
                        </a:rPr>
                        <a:t>Total Groups</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423</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1214</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1911</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3275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4005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8735</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136</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273</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627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1519</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2718</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6875</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69468535"/>
                  </a:ext>
                </a:extLst>
              </a:tr>
              <a:tr h="430064">
                <a:tc>
                  <a:txBody>
                    <a:bodyPr/>
                    <a:lstStyle/>
                    <a:p>
                      <a:pPr algn="l" fontAlgn="b"/>
                      <a:r>
                        <a:rPr lang="en-US" sz="1400" u="none" strike="noStrike">
                          <a:effectLst/>
                        </a:rPr>
                        <a:t>&gt;10 curve clusters</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9706</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9440</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8725</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7527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6632</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1880</a:t>
                      </a:r>
                      <a:endParaRPr lang="en-US" sz="14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11837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11557</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10902</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9416</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7749</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3550</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26267832"/>
                  </a:ext>
                </a:extLst>
              </a:tr>
              <a:tr h="430064">
                <a:tc>
                  <a:txBody>
                    <a:bodyPr/>
                    <a:lstStyle/>
                    <a:p>
                      <a:pPr algn="l" fontAlgn="b"/>
                      <a:r>
                        <a:rPr lang="en-US" sz="1400" u="none" strike="noStrike">
                          <a:effectLst/>
                        </a:rPr>
                        <a:t>Highest Members</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2204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1515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1185</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878</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531</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136</a:t>
                      </a:r>
                      <a:endParaRPr lang="en-US" sz="1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a:effectLst/>
                        </a:rPr>
                        <a:t>634</a:t>
                      </a:r>
                      <a:endParaRPr lang="en-US" sz="14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400" u="none" strike="noStrike" dirty="0">
                          <a:effectLst/>
                        </a:rPr>
                        <a:t>249</a:t>
                      </a:r>
                      <a:endParaRPr lang="en-US"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5637874"/>
                  </a:ext>
                </a:extLst>
              </a:tr>
            </a:tbl>
          </a:graphicData>
        </a:graphic>
      </p:graphicFrame>
    </p:spTree>
    <p:extLst>
      <p:ext uri="{BB962C8B-B14F-4D97-AF65-F5344CB8AC3E}">
        <p14:creationId xmlns:p14="http://schemas.microsoft.com/office/powerpoint/2010/main" val="152938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48DC-27F9-4E3B-8AB0-0421655BE5A3}"/>
              </a:ext>
            </a:extLst>
          </p:cNvPr>
          <p:cNvSpPr>
            <a:spLocks noGrp="1"/>
          </p:cNvSpPr>
          <p:nvPr>
            <p:ph type="title"/>
          </p:nvPr>
        </p:nvSpPr>
        <p:spPr>
          <a:xfrm>
            <a:off x="726220" y="185953"/>
            <a:ext cx="8743783" cy="381001"/>
          </a:xfrm>
        </p:spPr>
        <p:txBody>
          <a:bodyPr/>
          <a:lstStyle/>
          <a:p>
            <a:r>
              <a:rPr lang="en-US" dirty="0"/>
              <a:t> Positional Weights applied at 75% Cluster Groups</a:t>
            </a:r>
          </a:p>
        </p:txBody>
      </p:sp>
      <p:sp>
        <p:nvSpPr>
          <p:cNvPr id="5" name="Slide Number Placeholder 4">
            <a:extLst>
              <a:ext uri="{FF2B5EF4-FFF2-40B4-BE49-F238E27FC236}">
                <a16:creationId xmlns:a16="http://schemas.microsoft.com/office/drawing/2014/main" id="{B5EA0239-1543-4B5E-91E5-7A744111B805}"/>
              </a:ext>
            </a:extLst>
          </p:cNvPr>
          <p:cNvSpPr>
            <a:spLocks noGrp="1"/>
          </p:cNvSpPr>
          <p:nvPr>
            <p:ph type="sldNum" sz="quarter" idx="10"/>
          </p:nvPr>
        </p:nvSpPr>
        <p:spPr/>
        <p:txBody>
          <a:bodyPr/>
          <a:lstStyle/>
          <a:p>
            <a:fld id="{89006F1E-66CD-4A4B-9370-B4A3080F0E6C}" type="slidenum">
              <a:rPr lang="en-US" smtClean="0"/>
              <a:pPr/>
              <a:t>21</a:t>
            </a:fld>
            <a:endParaRPr lang="en-US"/>
          </a:p>
        </p:txBody>
      </p:sp>
      <p:sp>
        <p:nvSpPr>
          <p:cNvPr id="6" name="Footer Placeholder 5">
            <a:extLst>
              <a:ext uri="{FF2B5EF4-FFF2-40B4-BE49-F238E27FC236}">
                <a16:creationId xmlns:a16="http://schemas.microsoft.com/office/drawing/2014/main" id="{6CE53EF8-25BA-4F97-A354-33A0059BBB95}"/>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pic>
        <p:nvPicPr>
          <p:cNvPr id="7" name="Picture 6">
            <a:extLst>
              <a:ext uri="{FF2B5EF4-FFF2-40B4-BE49-F238E27FC236}">
                <a16:creationId xmlns:a16="http://schemas.microsoft.com/office/drawing/2014/main" id="{6CDAD315-F04E-4E8A-A1F4-A8E4FA33ED37}"/>
              </a:ext>
            </a:extLst>
          </p:cNvPr>
          <p:cNvPicPr>
            <a:picLocks noChangeAspect="1"/>
          </p:cNvPicPr>
          <p:nvPr/>
        </p:nvPicPr>
        <p:blipFill rotWithShape="1">
          <a:blip r:embed="rId2"/>
          <a:srcRect t="31475" b="32537"/>
          <a:stretch/>
        </p:blipFill>
        <p:spPr>
          <a:xfrm>
            <a:off x="304799" y="860571"/>
            <a:ext cx="4014309" cy="2568429"/>
          </a:xfrm>
          <a:prstGeom prst="rect">
            <a:avLst/>
          </a:prstGeom>
        </p:spPr>
      </p:pic>
      <p:pic>
        <p:nvPicPr>
          <p:cNvPr id="8" name="Picture 7">
            <a:extLst>
              <a:ext uri="{FF2B5EF4-FFF2-40B4-BE49-F238E27FC236}">
                <a16:creationId xmlns:a16="http://schemas.microsoft.com/office/drawing/2014/main" id="{F9ADA7F1-74F0-435A-A551-B9E3AA39C6AD}"/>
              </a:ext>
            </a:extLst>
          </p:cNvPr>
          <p:cNvPicPr>
            <a:picLocks noChangeAspect="1"/>
          </p:cNvPicPr>
          <p:nvPr/>
        </p:nvPicPr>
        <p:blipFill rotWithShape="1">
          <a:blip r:embed="rId3"/>
          <a:srcRect t="7217" b="42140"/>
          <a:stretch/>
        </p:blipFill>
        <p:spPr>
          <a:xfrm>
            <a:off x="4319108" y="860571"/>
            <a:ext cx="3943613" cy="2568429"/>
          </a:xfrm>
          <a:prstGeom prst="rect">
            <a:avLst/>
          </a:prstGeom>
        </p:spPr>
      </p:pic>
      <p:pic>
        <p:nvPicPr>
          <p:cNvPr id="9" name="Picture 8">
            <a:extLst>
              <a:ext uri="{FF2B5EF4-FFF2-40B4-BE49-F238E27FC236}">
                <a16:creationId xmlns:a16="http://schemas.microsoft.com/office/drawing/2014/main" id="{0AD45ADD-709B-4B2B-9693-14B6960F4A3D}"/>
              </a:ext>
            </a:extLst>
          </p:cNvPr>
          <p:cNvPicPr>
            <a:picLocks noChangeAspect="1"/>
          </p:cNvPicPr>
          <p:nvPr/>
        </p:nvPicPr>
        <p:blipFill rotWithShape="1">
          <a:blip r:embed="rId4"/>
          <a:srcRect t="4445" b="45321"/>
          <a:stretch/>
        </p:blipFill>
        <p:spPr>
          <a:xfrm>
            <a:off x="8269412" y="685801"/>
            <a:ext cx="3922588" cy="2743200"/>
          </a:xfrm>
          <a:prstGeom prst="rect">
            <a:avLst/>
          </a:prstGeom>
        </p:spPr>
      </p:pic>
      <p:pic>
        <p:nvPicPr>
          <p:cNvPr id="11" name="Picture 10">
            <a:extLst>
              <a:ext uri="{FF2B5EF4-FFF2-40B4-BE49-F238E27FC236}">
                <a16:creationId xmlns:a16="http://schemas.microsoft.com/office/drawing/2014/main" id="{8E35E16C-8E9A-4DEE-99CD-83858715F153}"/>
              </a:ext>
            </a:extLst>
          </p:cNvPr>
          <p:cNvPicPr>
            <a:picLocks noChangeAspect="1"/>
          </p:cNvPicPr>
          <p:nvPr/>
        </p:nvPicPr>
        <p:blipFill rotWithShape="1">
          <a:blip r:embed="rId5"/>
          <a:srcRect t="7339" b="22202"/>
          <a:stretch/>
        </p:blipFill>
        <p:spPr>
          <a:xfrm>
            <a:off x="8269412" y="3428998"/>
            <a:ext cx="3919397" cy="3124201"/>
          </a:xfrm>
          <a:prstGeom prst="rect">
            <a:avLst/>
          </a:prstGeom>
        </p:spPr>
      </p:pic>
      <p:pic>
        <p:nvPicPr>
          <p:cNvPr id="13" name="Picture 12">
            <a:extLst>
              <a:ext uri="{FF2B5EF4-FFF2-40B4-BE49-F238E27FC236}">
                <a16:creationId xmlns:a16="http://schemas.microsoft.com/office/drawing/2014/main" id="{7DEFD667-A914-4F7D-BABC-9EB7D2BFD85B}"/>
              </a:ext>
            </a:extLst>
          </p:cNvPr>
          <p:cNvPicPr>
            <a:picLocks noChangeAspect="1"/>
          </p:cNvPicPr>
          <p:nvPr/>
        </p:nvPicPr>
        <p:blipFill rotWithShape="1">
          <a:blip r:embed="rId6"/>
          <a:srcRect t="6563" b="43721"/>
          <a:stretch/>
        </p:blipFill>
        <p:spPr>
          <a:xfrm>
            <a:off x="304799" y="3428999"/>
            <a:ext cx="4014309" cy="2886509"/>
          </a:xfrm>
          <a:prstGeom prst="rect">
            <a:avLst/>
          </a:prstGeom>
        </p:spPr>
      </p:pic>
      <p:pic>
        <p:nvPicPr>
          <p:cNvPr id="3" name="Picture 2">
            <a:extLst>
              <a:ext uri="{FF2B5EF4-FFF2-40B4-BE49-F238E27FC236}">
                <a16:creationId xmlns:a16="http://schemas.microsoft.com/office/drawing/2014/main" id="{13A0B321-002C-4088-80FD-3842EB099B4F}"/>
              </a:ext>
            </a:extLst>
          </p:cNvPr>
          <p:cNvPicPr>
            <a:picLocks noChangeAspect="1"/>
          </p:cNvPicPr>
          <p:nvPr/>
        </p:nvPicPr>
        <p:blipFill rotWithShape="1">
          <a:blip r:embed="rId7"/>
          <a:srcRect t="8504" b="43822"/>
          <a:stretch/>
        </p:blipFill>
        <p:spPr>
          <a:xfrm>
            <a:off x="4325799" y="3428997"/>
            <a:ext cx="3936922" cy="3124202"/>
          </a:xfrm>
          <a:prstGeom prst="rect">
            <a:avLst/>
          </a:prstGeom>
        </p:spPr>
      </p:pic>
    </p:spTree>
    <p:extLst>
      <p:ext uri="{BB962C8B-B14F-4D97-AF65-F5344CB8AC3E}">
        <p14:creationId xmlns:p14="http://schemas.microsoft.com/office/powerpoint/2010/main" val="7207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BDB9-08FF-404A-B69C-E746D632DF61}"/>
              </a:ext>
            </a:extLst>
          </p:cNvPr>
          <p:cNvSpPr>
            <a:spLocks noGrp="1"/>
          </p:cNvSpPr>
          <p:nvPr>
            <p:ph type="title"/>
          </p:nvPr>
        </p:nvSpPr>
        <p:spPr>
          <a:xfrm>
            <a:off x="304801" y="304799"/>
            <a:ext cx="4200087" cy="381001"/>
          </a:xfrm>
        </p:spPr>
        <p:txBody>
          <a:bodyPr/>
          <a:lstStyle/>
          <a:p>
            <a:r>
              <a:rPr lang="en-US" dirty="0"/>
              <a:t>80% Similarity curves</a:t>
            </a:r>
          </a:p>
        </p:txBody>
      </p:sp>
      <p:sp>
        <p:nvSpPr>
          <p:cNvPr id="3" name="Text Placeholder 2">
            <a:extLst>
              <a:ext uri="{FF2B5EF4-FFF2-40B4-BE49-F238E27FC236}">
                <a16:creationId xmlns:a16="http://schemas.microsoft.com/office/drawing/2014/main" id="{31965C6B-CAF4-4F37-9F6D-2A8B99B41B65}"/>
              </a:ext>
            </a:extLst>
          </p:cNvPr>
          <p:cNvSpPr>
            <a:spLocks noGrp="1"/>
          </p:cNvSpPr>
          <p:nvPr>
            <p:ph type="body"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DB47C568-8D97-46E8-AD76-47ECAE49C77B}"/>
              </a:ext>
            </a:extLst>
          </p:cNvPr>
          <p:cNvSpPr>
            <a:spLocks noGrp="1"/>
          </p:cNvSpPr>
          <p:nvPr>
            <p:ph type="sldNum" sz="quarter" idx="10"/>
          </p:nvPr>
        </p:nvSpPr>
        <p:spPr/>
        <p:txBody>
          <a:bodyPr/>
          <a:lstStyle/>
          <a:p>
            <a:fld id="{89006F1E-66CD-4A4B-9370-B4A3080F0E6C}" type="slidenum">
              <a:rPr lang="en-US" smtClean="0"/>
              <a:pPr/>
              <a:t>22</a:t>
            </a:fld>
            <a:endParaRPr lang="en-US"/>
          </a:p>
        </p:txBody>
      </p:sp>
      <p:sp>
        <p:nvSpPr>
          <p:cNvPr id="6" name="Footer Placeholder 5">
            <a:extLst>
              <a:ext uri="{FF2B5EF4-FFF2-40B4-BE49-F238E27FC236}">
                <a16:creationId xmlns:a16="http://schemas.microsoft.com/office/drawing/2014/main" id="{A83E6607-EC97-45A0-8FB0-93AC0367155C}"/>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pic>
        <p:nvPicPr>
          <p:cNvPr id="8" name="Picture 7">
            <a:extLst>
              <a:ext uri="{FF2B5EF4-FFF2-40B4-BE49-F238E27FC236}">
                <a16:creationId xmlns:a16="http://schemas.microsoft.com/office/drawing/2014/main" id="{E4305BB3-14E3-43C3-AB13-F6FEA6691137}"/>
              </a:ext>
            </a:extLst>
          </p:cNvPr>
          <p:cNvPicPr>
            <a:picLocks noChangeAspect="1"/>
          </p:cNvPicPr>
          <p:nvPr/>
        </p:nvPicPr>
        <p:blipFill rotWithShape="1">
          <a:blip r:embed="rId2"/>
          <a:srcRect t="10000" b="43221"/>
          <a:stretch/>
        </p:blipFill>
        <p:spPr>
          <a:xfrm>
            <a:off x="300226" y="893063"/>
            <a:ext cx="3940595" cy="2535937"/>
          </a:xfrm>
          <a:prstGeom prst="rect">
            <a:avLst/>
          </a:prstGeom>
        </p:spPr>
      </p:pic>
      <p:pic>
        <p:nvPicPr>
          <p:cNvPr id="9" name="Picture 8">
            <a:extLst>
              <a:ext uri="{FF2B5EF4-FFF2-40B4-BE49-F238E27FC236}">
                <a16:creationId xmlns:a16="http://schemas.microsoft.com/office/drawing/2014/main" id="{6CE8AC5C-4E63-44D8-BCC4-153C254C584E}"/>
              </a:ext>
            </a:extLst>
          </p:cNvPr>
          <p:cNvPicPr>
            <a:picLocks noChangeAspect="1"/>
          </p:cNvPicPr>
          <p:nvPr/>
        </p:nvPicPr>
        <p:blipFill rotWithShape="1">
          <a:blip r:embed="rId3"/>
          <a:srcRect t="7341" b="52210"/>
          <a:stretch/>
        </p:blipFill>
        <p:spPr>
          <a:xfrm>
            <a:off x="4240822" y="893063"/>
            <a:ext cx="4119182" cy="2535937"/>
          </a:xfrm>
          <a:prstGeom prst="rect">
            <a:avLst/>
          </a:prstGeom>
        </p:spPr>
      </p:pic>
      <p:pic>
        <p:nvPicPr>
          <p:cNvPr id="10" name="Picture 9">
            <a:extLst>
              <a:ext uri="{FF2B5EF4-FFF2-40B4-BE49-F238E27FC236}">
                <a16:creationId xmlns:a16="http://schemas.microsoft.com/office/drawing/2014/main" id="{82CC5EDE-3E56-4702-BD4D-D78F2CFC5206}"/>
              </a:ext>
            </a:extLst>
          </p:cNvPr>
          <p:cNvPicPr>
            <a:picLocks noChangeAspect="1"/>
          </p:cNvPicPr>
          <p:nvPr/>
        </p:nvPicPr>
        <p:blipFill rotWithShape="1">
          <a:blip r:embed="rId4"/>
          <a:srcRect b="46905"/>
          <a:stretch/>
        </p:blipFill>
        <p:spPr>
          <a:xfrm>
            <a:off x="4240820" y="3429000"/>
            <a:ext cx="4119181" cy="2989814"/>
          </a:xfrm>
          <a:prstGeom prst="rect">
            <a:avLst/>
          </a:prstGeom>
        </p:spPr>
      </p:pic>
      <p:pic>
        <p:nvPicPr>
          <p:cNvPr id="13" name="Picture 12">
            <a:extLst>
              <a:ext uri="{FF2B5EF4-FFF2-40B4-BE49-F238E27FC236}">
                <a16:creationId xmlns:a16="http://schemas.microsoft.com/office/drawing/2014/main" id="{3883BBBA-8389-4A08-B28C-9B6B51D08458}"/>
              </a:ext>
            </a:extLst>
          </p:cNvPr>
          <p:cNvPicPr>
            <a:picLocks noChangeAspect="1"/>
          </p:cNvPicPr>
          <p:nvPr/>
        </p:nvPicPr>
        <p:blipFill rotWithShape="1">
          <a:blip r:embed="rId5"/>
          <a:srcRect t="8440" b="45688"/>
          <a:stretch/>
        </p:blipFill>
        <p:spPr>
          <a:xfrm>
            <a:off x="8360000" y="893063"/>
            <a:ext cx="3627868" cy="2535937"/>
          </a:xfrm>
          <a:prstGeom prst="rect">
            <a:avLst/>
          </a:prstGeom>
        </p:spPr>
      </p:pic>
      <p:pic>
        <p:nvPicPr>
          <p:cNvPr id="14" name="Picture 13">
            <a:extLst>
              <a:ext uri="{FF2B5EF4-FFF2-40B4-BE49-F238E27FC236}">
                <a16:creationId xmlns:a16="http://schemas.microsoft.com/office/drawing/2014/main" id="{6F7868D5-41C4-4CE5-BCF2-004BFAEBB6F3}"/>
              </a:ext>
            </a:extLst>
          </p:cNvPr>
          <p:cNvPicPr>
            <a:picLocks noChangeAspect="1"/>
          </p:cNvPicPr>
          <p:nvPr/>
        </p:nvPicPr>
        <p:blipFill rotWithShape="1">
          <a:blip r:embed="rId6"/>
          <a:srcRect t="10000" b="46404"/>
          <a:stretch/>
        </p:blipFill>
        <p:spPr>
          <a:xfrm>
            <a:off x="8360001" y="3496194"/>
            <a:ext cx="3627868" cy="2989814"/>
          </a:xfrm>
          <a:prstGeom prst="rect">
            <a:avLst/>
          </a:prstGeom>
        </p:spPr>
      </p:pic>
      <p:pic>
        <p:nvPicPr>
          <p:cNvPr id="15" name="Picture 14">
            <a:extLst>
              <a:ext uri="{FF2B5EF4-FFF2-40B4-BE49-F238E27FC236}">
                <a16:creationId xmlns:a16="http://schemas.microsoft.com/office/drawing/2014/main" id="{36E06CE1-81B2-4D64-9878-98DD44AC5BA4}"/>
              </a:ext>
            </a:extLst>
          </p:cNvPr>
          <p:cNvPicPr>
            <a:picLocks noChangeAspect="1"/>
          </p:cNvPicPr>
          <p:nvPr/>
        </p:nvPicPr>
        <p:blipFill rotWithShape="1">
          <a:blip r:embed="rId7"/>
          <a:srcRect t="10066" b="46338"/>
          <a:stretch/>
        </p:blipFill>
        <p:spPr>
          <a:xfrm>
            <a:off x="300222" y="3462597"/>
            <a:ext cx="3940595" cy="2989814"/>
          </a:xfrm>
          <a:prstGeom prst="rect">
            <a:avLst/>
          </a:prstGeom>
        </p:spPr>
      </p:pic>
    </p:spTree>
    <p:extLst>
      <p:ext uri="{BB962C8B-B14F-4D97-AF65-F5344CB8AC3E}">
        <p14:creationId xmlns:p14="http://schemas.microsoft.com/office/powerpoint/2010/main" val="97693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684C-DB91-44AF-BF2F-67C331314607}"/>
              </a:ext>
            </a:extLst>
          </p:cNvPr>
          <p:cNvSpPr>
            <a:spLocks noGrp="1"/>
          </p:cNvSpPr>
          <p:nvPr>
            <p:ph type="title"/>
          </p:nvPr>
        </p:nvSpPr>
        <p:spPr>
          <a:xfrm>
            <a:off x="543339" y="313040"/>
            <a:ext cx="9602525" cy="381001"/>
          </a:xfrm>
        </p:spPr>
        <p:txBody>
          <a:bodyPr/>
          <a:lstStyle/>
          <a:p>
            <a:r>
              <a:rPr lang="en-US" dirty="0"/>
              <a:t>3 groups of 10 </a:t>
            </a:r>
            <a:r>
              <a:rPr lang="en-US" dirty="0" err="1"/>
              <a:t>Uniq</a:t>
            </a:r>
            <a:r>
              <a:rPr lang="en-US" dirty="0"/>
              <a:t> member clusters (unrelated at 80%)</a:t>
            </a:r>
          </a:p>
        </p:txBody>
      </p:sp>
      <p:sp>
        <p:nvSpPr>
          <p:cNvPr id="4" name="Text Placeholder 3">
            <a:extLst>
              <a:ext uri="{FF2B5EF4-FFF2-40B4-BE49-F238E27FC236}">
                <a16:creationId xmlns:a16="http://schemas.microsoft.com/office/drawing/2014/main" id="{9F7AC1C2-8A02-43E1-9FAE-626061AE6E2F}"/>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866B428F-4834-41D5-B38E-2D567942D499}"/>
              </a:ext>
            </a:extLst>
          </p:cNvPr>
          <p:cNvSpPr>
            <a:spLocks noGrp="1"/>
          </p:cNvSpPr>
          <p:nvPr>
            <p:ph type="sldNum" sz="quarter" idx="10"/>
          </p:nvPr>
        </p:nvSpPr>
        <p:spPr/>
        <p:txBody>
          <a:bodyPr/>
          <a:lstStyle/>
          <a:p>
            <a:fld id="{89006F1E-66CD-4A4B-9370-B4A3080F0E6C}" type="slidenum">
              <a:rPr lang="en-US" smtClean="0"/>
              <a:pPr/>
              <a:t>23</a:t>
            </a:fld>
            <a:endParaRPr lang="en-US"/>
          </a:p>
        </p:txBody>
      </p:sp>
      <p:sp>
        <p:nvSpPr>
          <p:cNvPr id="6" name="Footer Placeholder 5">
            <a:extLst>
              <a:ext uri="{FF2B5EF4-FFF2-40B4-BE49-F238E27FC236}">
                <a16:creationId xmlns:a16="http://schemas.microsoft.com/office/drawing/2014/main" id="{34593704-B992-4C81-A6B7-320CFD4F83C2}"/>
              </a:ext>
            </a:extLst>
          </p:cNvPr>
          <p:cNvSpPr>
            <a:spLocks noGrp="1"/>
          </p:cNvSpPr>
          <p:nvPr>
            <p:ph type="ftr" sz="quarter" idx="13"/>
          </p:nvPr>
        </p:nvSpPr>
        <p:spPr/>
        <p:txBody>
          <a:bodyPr/>
          <a:lstStyle/>
          <a:p>
            <a:r>
              <a:rPr lang="en-US">
                <a:ea typeface="MS PGothic" panose="020B0600070205080204" pitchFamily="34" charset="-128"/>
              </a:rPr>
              <a:t>Proprietary &amp; Confidential |  authoremail@thermofisher.com | 21-October-2020</a:t>
            </a:r>
          </a:p>
        </p:txBody>
      </p:sp>
      <p:pic>
        <p:nvPicPr>
          <p:cNvPr id="9" name="Picture 8">
            <a:extLst>
              <a:ext uri="{FF2B5EF4-FFF2-40B4-BE49-F238E27FC236}">
                <a16:creationId xmlns:a16="http://schemas.microsoft.com/office/drawing/2014/main" id="{9A2BEB43-DA98-4F05-8488-EE5D345C217C}"/>
              </a:ext>
            </a:extLst>
          </p:cNvPr>
          <p:cNvPicPr>
            <a:picLocks noChangeAspect="1"/>
          </p:cNvPicPr>
          <p:nvPr/>
        </p:nvPicPr>
        <p:blipFill rotWithShape="1">
          <a:blip r:embed="rId2"/>
          <a:srcRect t="15211" b="18508"/>
          <a:stretch/>
        </p:blipFill>
        <p:spPr>
          <a:xfrm>
            <a:off x="304796" y="890545"/>
            <a:ext cx="3581875" cy="4126727"/>
          </a:xfrm>
          <a:prstGeom prst="rect">
            <a:avLst/>
          </a:prstGeom>
        </p:spPr>
      </p:pic>
      <p:pic>
        <p:nvPicPr>
          <p:cNvPr id="10" name="Picture 9">
            <a:extLst>
              <a:ext uri="{FF2B5EF4-FFF2-40B4-BE49-F238E27FC236}">
                <a16:creationId xmlns:a16="http://schemas.microsoft.com/office/drawing/2014/main" id="{F4139EDF-AF00-41FE-9819-8D0C17D3DA4C}"/>
              </a:ext>
            </a:extLst>
          </p:cNvPr>
          <p:cNvPicPr>
            <a:picLocks noChangeAspect="1"/>
          </p:cNvPicPr>
          <p:nvPr/>
        </p:nvPicPr>
        <p:blipFill rotWithShape="1">
          <a:blip r:embed="rId3"/>
          <a:srcRect t="7652" b="41913"/>
          <a:stretch/>
        </p:blipFill>
        <p:spPr>
          <a:xfrm>
            <a:off x="3886673" y="890545"/>
            <a:ext cx="3857898" cy="4126727"/>
          </a:xfrm>
          <a:prstGeom prst="rect">
            <a:avLst/>
          </a:prstGeom>
        </p:spPr>
      </p:pic>
      <p:pic>
        <p:nvPicPr>
          <p:cNvPr id="11" name="Picture 10">
            <a:extLst>
              <a:ext uri="{FF2B5EF4-FFF2-40B4-BE49-F238E27FC236}">
                <a16:creationId xmlns:a16="http://schemas.microsoft.com/office/drawing/2014/main" id="{468B8F41-0757-4F8C-A57B-87FAE508DA20}"/>
              </a:ext>
            </a:extLst>
          </p:cNvPr>
          <p:cNvPicPr>
            <a:picLocks noChangeAspect="1"/>
          </p:cNvPicPr>
          <p:nvPr/>
        </p:nvPicPr>
        <p:blipFill rotWithShape="1">
          <a:blip r:embed="rId4"/>
          <a:srcRect t="4564" b="52348"/>
          <a:stretch/>
        </p:blipFill>
        <p:spPr>
          <a:xfrm>
            <a:off x="7997167" y="890544"/>
            <a:ext cx="3974042" cy="4126727"/>
          </a:xfrm>
          <a:prstGeom prst="rect">
            <a:avLst/>
          </a:prstGeom>
        </p:spPr>
      </p:pic>
    </p:spTree>
    <p:extLst>
      <p:ext uri="{BB962C8B-B14F-4D97-AF65-F5344CB8AC3E}">
        <p14:creationId xmlns:p14="http://schemas.microsoft.com/office/powerpoint/2010/main" val="42527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B15-B470-46A0-9E84-07D91041A7A3}"/>
              </a:ext>
            </a:extLst>
          </p:cNvPr>
          <p:cNvSpPr>
            <a:spLocks noGrp="1"/>
          </p:cNvSpPr>
          <p:nvPr>
            <p:ph type="title"/>
          </p:nvPr>
        </p:nvSpPr>
        <p:spPr>
          <a:xfrm>
            <a:off x="822217" y="250325"/>
            <a:ext cx="3031346" cy="324725"/>
          </a:xfrm>
        </p:spPr>
        <p:txBody>
          <a:bodyPr wrap="square" anchor="t">
            <a:noAutofit/>
          </a:bodyPr>
          <a:lstStyle/>
          <a:p>
            <a:r>
              <a:rPr lang="en-US" dirty="0"/>
              <a:t>PatBaSe Tool</a:t>
            </a:r>
          </a:p>
        </p:txBody>
      </p:sp>
      <p:sp>
        <p:nvSpPr>
          <p:cNvPr id="3" name="Slide Number Placeholder 2">
            <a:extLst>
              <a:ext uri="{FF2B5EF4-FFF2-40B4-BE49-F238E27FC236}">
                <a16:creationId xmlns:a16="http://schemas.microsoft.com/office/drawing/2014/main" id="{3A7AD85D-44AE-42BB-B5AC-7A4C001A9062}"/>
              </a:ext>
            </a:extLst>
          </p:cNvPr>
          <p:cNvSpPr>
            <a:spLocks noGrp="1"/>
          </p:cNvSpPr>
          <p:nvPr>
            <p:ph type="sldNum" sz="quarter" idx="10"/>
          </p:nvPr>
        </p:nvSpPr>
        <p:spPr>
          <a:xfrm>
            <a:off x="1" y="6553200"/>
            <a:ext cx="304799" cy="304799"/>
          </a:xfrm>
        </p:spPr>
        <p:txBody>
          <a:bodyPr anchor="ctr">
            <a:normAutofit/>
          </a:bodyPr>
          <a:lstStyle/>
          <a:p>
            <a:pPr marL="0" marR="0" lvl="0" indent="0" defTabSz="457200" rtl="0" eaLnBrk="1" fontAlgn="auto" latinLnBrk="0" hangingPunct="1">
              <a:spcBef>
                <a:spcPts val="0"/>
              </a:spcBef>
              <a:spcAft>
                <a:spcPts val="600"/>
              </a:spcAft>
              <a:buClrTx/>
              <a:buSzTx/>
              <a:buFontTx/>
              <a:buNone/>
              <a:tabLst/>
              <a:defRPr/>
            </a:pPr>
            <a:fld id="{89006F1E-66CD-4A4B-9370-B4A3080F0E6C}" type="slidenum">
              <a:rPr kumimoji="0" lang="en-US" b="0" i="0" u="none" strike="noStrike" kern="1200" cap="none" spc="0" normalizeH="0" baseline="0" noProof="0" smtClean="0">
                <a:ln>
                  <a:noFill/>
                </a:ln>
                <a:effectLst/>
                <a:uLnTx/>
                <a:uFillTx/>
              </a:rPr>
              <a:pPr marL="0" marR="0" lvl="0" indent="0" defTabSz="457200" rtl="0" eaLnBrk="1" fontAlgn="auto" latinLnBrk="0" hangingPunct="1">
                <a:spcBef>
                  <a:spcPts val="0"/>
                </a:spcBef>
                <a:spcAft>
                  <a:spcPts val="600"/>
                </a:spcAft>
                <a:buClrTx/>
                <a:buSzTx/>
                <a:buFontTx/>
                <a:buNone/>
                <a:tabLst/>
                <a:defRPr/>
              </a:pPr>
              <a:t>24</a:t>
            </a:fld>
            <a:endParaRPr kumimoji="0" lang="en-US" b="0" i="0" u="none" strike="noStrike" kern="1200" cap="none" spc="0" normalizeH="0" baseline="0" noProof="0">
              <a:ln>
                <a:noFill/>
              </a:ln>
              <a:effectLst/>
              <a:uLnTx/>
              <a:uFillTx/>
            </a:endParaRPr>
          </a:p>
        </p:txBody>
      </p:sp>
      <p:sp>
        <p:nvSpPr>
          <p:cNvPr id="4" name="Footer Placeholder 3">
            <a:extLst>
              <a:ext uri="{FF2B5EF4-FFF2-40B4-BE49-F238E27FC236}">
                <a16:creationId xmlns:a16="http://schemas.microsoft.com/office/drawing/2014/main" id="{DF749825-5A44-4E57-B6A6-C82F8EE5680C}"/>
              </a:ext>
            </a:extLst>
          </p:cNvPr>
          <p:cNvSpPr>
            <a:spLocks noGrp="1"/>
          </p:cNvSpPr>
          <p:nvPr>
            <p:ph type="ftr" sz="quarter" idx="13"/>
          </p:nvPr>
        </p:nvSpPr>
        <p:spPr>
          <a:xfrm>
            <a:off x="304799" y="6553201"/>
            <a:ext cx="7620001" cy="304800"/>
          </a:xfrm>
        </p:spPr>
        <p:txBody>
          <a:bodyPr anchor="ctr">
            <a:normAutofit/>
          </a:bodyPr>
          <a:lstStyle/>
          <a:p>
            <a:pPr lvl="0" defTabSz="457200">
              <a:spcAft>
                <a:spcPts val="600"/>
              </a:spcAft>
              <a:defRPr/>
            </a:pPr>
            <a:r>
              <a:rPr kumimoji="0" lang="en-US" b="0" i="0" u="none" strike="noStrike" kern="1200" cap="none" spc="0" normalizeH="0" baseline="0" noProof="0" dirty="0">
                <a:ln>
                  <a:noFill/>
                </a:ln>
                <a:effectLst/>
                <a:uLnTx/>
                <a:uFillTx/>
              </a:rPr>
              <a:t>Proprietary &amp; Confidential</a:t>
            </a:r>
          </a:p>
        </p:txBody>
      </p:sp>
      <p:sp>
        <p:nvSpPr>
          <p:cNvPr id="186" name="Rectangle 185">
            <a:extLst>
              <a:ext uri="{FF2B5EF4-FFF2-40B4-BE49-F238E27FC236}">
                <a16:creationId xmlns:a16="http://schemas.microsoft.com/office/drawing/2014/main" id="{A3EE77F7-8340-A748-901F-49D6C36EA23C}"/>
              </a:ext>
            </a:extLst>
          </p:cNvPr>
          <p:cNvSpPr/>
          <p:nvPr/>
        </p:nvSpPr>
        <p:spPr>
          <a:xfrm>
            <a:off x="689358" y="766808"/>
            <a:ext cx="6030660" cy="5520663"/>
          </a:xfrm>
          <a:prstGeom prst="rect">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nvGrpSpPr>
          <p:cNvPr id="13" name="Group 12">
            <a:extLst>
              <a:ext uri="{FF2B5EF4-FFF2-40B4-BE49-F238E27FC236}">
                <a16:creationId xmlns:a16="http://schemas.microsoft.com/office/drawing/2014/main" id="{1E3A32EE-647E-48CF-8DE9-5E3D4104371F}"/>
              </a:ext>
            </a:extLst>
          </p:cNvPr>
          <p:cNvGrpSpPr/>
          <p:nvPr/>
        </p:nvGrpSpPr>
        <p:grpSpPr>
          <a:xfrm>
            <a:off x="1002151" y="4729644"/>
            <a:ext cx="1797026" cy="1292097"/>
            <a:chOff x="1002151" y="4729644"/>
            <a:chExt cx="1797026" cy="1292097"/>
          </a:xfrm>
        </p:grpSpPr>
        <p:pic>
          <p:nvPicPr>
            <p:cNvPr id="188" name="Graphic 187" descr="Document outline">
              <a:extLst>
                <a:ext uri="{FF2B5EF4-FFF2-40B4-BE49-F238E27FC236}">
                  <a16:creationId xmlns:a16="http://schemas.microsoft.com/office/drawing/2014/main" id="{C82393A2-04F5-6540-A4F5-23149CBB7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4493" y="4729644"/>
              <a:ext cx="967235" cy="798870"/>
            </a:xfrm>
            <a:prstGeom prst="rect">
              <a:avLst/>
            </a:prstGeom>
            <a:effectLst/>
          </p:spPr>
        </p:pic>
        <p:sp>
          <p:nvSpPr>
            <p:cNvPr id="189" name="TextBox 188">
              <a:extLst>
                <a:ext uri="{FF2B5EF4-FFF2-40B4-BE49-F238E27FC236}">
                  <a16:creationId xmlns:a16="http://schemas.microsoft.com/office/drawing/2014/main" id="{93951134-CDDF-1948-95E7-1C20E8D4B18A}"/>
                </a:ext>
              </a:extLst>
            </p:cNvPr>
            <p:cNvSpPr txBox="1"/>
            <p:nvPr/>
          </p:nvSpPr>
          <p:spPr>
            <a:xfrm>
              <a:off x="1002151" y="5397352"/>
              <a:ext cx="1797026" cy="624389"/>
            </a:xfrm>
            <a:prstGeom prst="rect">
              <a:avLst/>
            </a:prstGeom>
            <a:noFill/>
          </p:spPr>
          <p:txBody>
            <a:bodyPr wrap="square" rtlCol="0">
              <a:spAutoFit/>
            </a:bodyPr>
            <a:lstStyle>
              <a:defPPr>
                <a:defRPr lang="en-US"/>
              </a:defPPr>
              <a:lvl1pPr algn="ctr">
                <a:defRPr sz="1600" b="1">
                  <a:solidFill>
                    <a:schemeClr val="bg1"/>
                  </a:solidFill>
                  <a:latin typeface="Calibri Light" panose="020F0302020204030204"/>
                </a:defRPr>
              </a:lvl1pPr>
            </a:lstStyle>
            <a:p>
              <a:r>
                <a:rPr lang="en-US" dirty="0"/>
                <a:t>Automated annotations in CSV </a:t>
              </a:r>
            </a:p>
          </p:txBody>
        </p:sp>
      </p:grpSp>
      <p:pic>
        <p:nvPicPr>
          <p:cNvPr id="267" name="Graphic 266" descr="Document outline">
            <a:extLst>
              <a:ext uri="{FF2B5EF4-FFF2-40B4-BE49-F238E27FC236}">
                <a16:creationId xmlns:a16="http://schemas.microsoft.com/office/drawing/2014/main" id="{6518284C-7ED2-4347-8B2D-925417B39C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5730" y="1847088"/>
            <a:ext cx="1020614" cy="960092"/>
          </a:xfrm>
          <a:prstGeom prst="rect">
            <a:avLst/>
          </a:prstGeom>
        </p:spPr>
      </p:pic>
      <p:sp>
        <p:nvSpPr>
          <p:cNvPr id="268" name="TextBox 267">
            <a:extLst>
              <a:ext uri="{FF2B5EF4-FFF2-40B4-BE49-F238E27FC236}">
                <a16:creationId xmlns:a16="http://schemas.microsoft.com/office/drawing/2014/main" id="{3D27F6C8-22CE-1E42-8EF7-6685ECB4E7F2}"/>
              </a:ext>
            </a:extLst>
          </p:cNvPr>
          <p:cNvSpPr txBox="1"/>
          <p:nvPr/>
        </p:nvSpPr>
        <p:spPr>
          <a:xfrm>
            <a:off x="4851484" y="2762815"/>
            <a:ext cx="931112" cy="738664"/>
          </a:xfrm>
          <a:prstGeom prst="rect">
            <a:avLst/>
          </a:prstGeom>
          <a:noFill/>
        </p:spPr>
        <p:txBody>
          <a:bodyPr wrap="square" rtlCol="0">
            <a:spAutoFit/>
          </a:bodyPr>
          <a:lstStyle/>
          <a:p>
            <a:pPr algn="ctr"/>
            <a:r>
              <a:rPr lang="en-US" sz="1400" b="1" dirty="0">
                <a:solidFill>
                  <a:prstClr val="white"/>
                </a:solidFill>
                <a:latin typeface="Calibri Light" panose="020F0302020204030204"/>
              </a:rPr>
              <a:t>Reference (Anomaly) Curve DB </a:t>
            </a:r>
          </a:p>
        </p:txBody>
      </p:sp>
      <p:sp>
        <p:nvSpPr>
          <p:cNvPr id="37" name="TextBox 36">
            <a:extLst>
              <a:ext uri="{FF2B5EF4-FFF2-40B4-BE49-F238E27FC236}">
                <a16:creationId xmlns:a16="http://schemas.microsoft.com/office/drawing/2014/main" id="{6CB36C0B-BE98-498B-97CB-327152A8EF38}"/>
              </a:ext>
            </a:extLst>
          </p:cNvPr>
          <p:cNvSpPr txBox="1"/>
          <p:nvPr/>
        </p:nvSpPr>
        <p:spPr>
          <a:xfrm>
            <a:off x="2477310" y="2218113"/>
            <a:ext cx="1227378" cy="369332"/>
          </a:xfrm>
          <a:prstGeom prst="rect">
            <a:avLst/>
          </a:prstGeom>
          <a:noFill/>
        </p:spPr>
        <p:txBody>
          <a:bodyPr wrap="square" rtlCol="0">
            <a:spAutoFit/>
          </a:bodyPr>
          <a:lstStyle/>
          <a:p>
            <a:pPr algn="ctr"/>
            <a:r>
              <a:rPr lang="en-US" b="1" dirty="0">
                <a:solidFill>
                  <a:prstClr val="white"/>
                </a:solidFill>
                <a:latin typeface="Calibri Light" panose="020F0302020204030204"/>
              </a:rPr>
              <a:t>EDS File</a:t>
            </a:r>
          </a:p>
        </p:txBody>
      </p:sp>
      <p:pic>
        <p:nvPicPr>
          <p:cNvPr id="36" name="Graphic 35" descr="Document outline">
            <a:extLst>
              <a:ext uri="{FF2B5EF4-FFF2-40B4-BE49-F238E27FC236}">
                <a16:creationId xmlns:a16="http://schemas.microsoft.com/office/drawing/2014/main" id="{55A10E07-3022-426E-A1CA-C58F5DCF9E2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5514" r="12776"/>
          <a:stretch/>
        </p:blipFill>
        <p:spPr>
          <a:xfrm>
            <a:off x="5590633" y="932634"/>
            <a:ext cx="769291" cy="738664"/>
          </a:xfrm>
          <a:prstGeom prst="rect">
            <a:avLst/>
          </a:prstGeom>
        </p:spPr>
      </p:pic>
      <p:sp>
        <p:nvSpPr>
          <p:cNvPr id="38" name="TextBox 37">
            <a:extLst>
              <a:ext uri="{FF2B5EF4-FFF2-40B4-BE49-F238E27FC236}">
                <a16:creationId xmlns:a16="http://schemas.microsoft.com/office/drawing/2014/main" id="{E27902F5-F179-4EB1-AD24-AD07FA9BF6C1}"/>
              </a:ext>
            </a:extLst>
          </p:cNvPr>
          <p:cNvSpPr txBox="1"/>
          <p:nvPr/>
        </p:nvSpPr>
        <p:spPr>
          <a:xfrm>
            <a:off x="4424049" y="923745"/>
            <a:ext cx="1216058" cy="523220"/>
          </a:xfrm>
          <a:prstGeom prst="rect">
            <a:avLst/>
          </a:prstGeom>
          <a:noFill/>
        </p:spPr>
        <p:txBody>
          <a:bodyPr wrap="square" rtlCol="0">
            <a:spAutoFit/>
          </a:bodyPr>
          <a:lstStyle/>
          <a:p>
            <a:pPr algn="r"/>
            <a:r>
              <a:rPr lang="en-US" sz="1400" b="1" dirty="0">
                <a:solidFill>
                  <a:prstClr val="white"/>
                </a:solidFill>
                <a:latin typeface="Calibri Light" panose="020F0302020204030204"/>
              </a:rPr>
              <a:t>All Annotated Curve DB </a:t>
            </a:r>
          </a:p>
        </p:txBody>
      </p:sp>
      <p:sp>
        <p:nvSpPr>
          <p:cNvPr id="41" name="TextBox 40">
            <a:extLst>
              <a:ext uri="{FF2B5EF4-FFF2-40B4-BE49-F238E27FC236}">
                <a16:creationId xmlns:a16="http://schemas.microsoft.com/office/drawing/2014/main" id="{74F97359-441A-4CF6-8E65-FD09722E7F87}"/>
              </a:ext>
            </a:extLst>
          </p:cNvPr>
          <p:cNvSpPr txBox="1"/>
          <p:nvPr/>
        </p:nvSpPr>
        <p:spPr>
          <a:xfrm>
            <a:off x="4511327" y="5522386"/>
            <a:ext cx="1191890" cy="584775"/>
          </a:xfrm>
          <a:prstGeom prst="rect">
            <a:avLst/>
          </a:prstGeom>
          <a:noFill/>
        </p:spPr>
        <p:txBody>
          <a:bodyPr wrap="square" rtlCol="0">
            <a:spAutoFit/>
          </a:bodyPr>
          <a:lstStyle/>
          <a:p>
            <a:pPr algn="ctr"/>
            <a:r>
              <a:rPr lang="en-US" sz="1600" b="1" dirty="0">
                <a:solidFill>
                  <a:schemeClr val="bg1"/>
                </a:solidFill>
                <a:latin typeface="Calibri Light" panose="020F0302020204030204"/>
              </a:rPr>
              <a:t>Annotations </a:t>
            </a:r>
          </a:p>
          <a:p>
            <a:pPr algn="ctr"/>
            <a:r>
              <a:rPr lang="en-US" sz="1600" b="1" dirty="0">
                <a:solidFill>
                  <a:schemeClr val="bg1"/>
                </a:solidFill>
                <a:latin typeface="Calibri Light" panose="020F0302020204030204"/>
              </a:rPr>
              <a:t>Needed </a:t>
            </a:r>
          </a:p>
        </p:txBody>
      </p:sp>
      <p:grpSp>
        <p:nvGrpSpPr>
          <p:cNvPr id="9" name="Group 8">
            <a:extLst>
              <a:ext uri="{FF2B5EF4-FFF2-40B4-BE49-F238E27FC236}">
                <a16:creationId xmlns:a16="http://schemas.microsoft.com/office/drawing/2014/main" id="{E5E73729-B873-4B96-8C25-B52D1992BCDD}"/>
              </a:ext>
            </a:extLst>
          </p:cNvPr>
          <p:cNvGrpSpPr/>
          <p:nvPr/>
        </p:nvGrpSpPr>
        <p:grpSpPr>
          <a:xfrm>
            <a:off x="1079091" y="2368071"/>
            <a:ext cx="1367092" cy="1292097"/>
            <a:chOff x="1079091" y="2368071"/>
            <a:chExt cx="1367092" cy="1292097"/>
          </a:xfrm>
        </p:grpSpPr>
        <p:grpSp>
          <p:nvGrpSpPr>
            <p:cNvPr id="11" name="Group 10">
              <a:extLst>
                <a:ext uri="{FF2B5EF4-FFF2-40B4-BE49-F238E27FC236}">
                  <a16:creationId xmlns:a16="http://schemas.microsoft.com/office/drawing/2014/main" id="{F701708E-1A5F-4F9A-B385-A93E2C63E5CB}"/>
                </a:ext>
              </a:extLst>
            </p:cNvPr>
            <p:cNvGrpSpPr/>
            <p:nvPr/>
          </p:nvGrpSpPr>
          <p:grpSpPr>
            <a:xfrm>
              <a:off x="1289058" y="2682396"/>
              <a:ext cx="1157125" cy="963021"/>
              <a:chOff x="453107" y="2505385"/>
              <a:chExt cx="1232659" cy="963021"/>
            </a:xfrm>
          </p:grpSpPr>
          <p:pic>
            <p:nvPicPr>
              <p:cNvPr id="226" name="Graphic 225" descr="Document outline">
                <a:extLst>
                  <a:ext uri="{FF2B5EF4-FFF2-40B4-BE49-F238E27FC236}">
                    <a16:creationId xmlns:a16="http://schemas.microsoft.com/office/drawing/2014/main" id="{5893D8F8-0690-6C48-9E07-AF3882EC35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246" y="2505385"/>
                <a:ext cx="731520" cy="731520"/>
              </a:xfrm>
              <a:prstGeom prst="rect">
                <a:avLst/>
              </a:prstGeom>
            </p:spPr>
          </p:pic>
          <p:sp>
            <p:nvSpPr>
              <p:cNvPr id="227" name="TextBox 226">
                <a:extLst>
                  <a:ext uri="{FF2B5EF4-FFF2-40B4-BE49-F238E27FC236}">
                    <a16:creationId xmlns:a16="http://schemas.microsoft.com/office/drawing/2014/main" id="{A75FF87D-B7FA-054B-AB9A-C7261F0090E6}"/>
                  </a:ext>
                </a:extLst>
              </p:cNvPr>
              <p:cNvSpPr txBox="1"/>
              <p:nvPr/>
            </p:nvSpPr>
            <p:spPr>
              <a:xfrm>
                <a:off x="453107" y="3160629"/>
                <a:ext cx="991673" cy="307777"/>
              </a:xfrm>
              <a:prstGeom prst="rect">
                <a:avLst/>
              </a:prstGeom>
              <a:noFill/>
            </p:spPr>
            <p:txBody>
              <a:bodyPr wrap="none" rtlCol="0">
                <a:spAutoFit/>
              </a:bodyPr>
              <a:lstStyle/>
              <a:p>
                <a:pPr algn="ctr"/>
                <a:r>
                  <a:rPr lang="en-US" sz="1400" b="1" dirty="0">
                    <a:solidFill>
                      <a:prstClr val="white"/>
                    </a:solidFill>
                    <a:latin typeface="Calibri Light" panose="020F0302020204030204"/>
                  </a:rPr>
                  <a:t>Excel Book</a:t>
                </a:r>
              </a:p>
            </p:txBody>
          </p:sp>
        </p:grpSp>
        <p:pic>
          <p:nvPicPr>
            <p:cNvPr id="47" name="Graphic 46" descr="Document outline">
              <a:extLst>
                <a:ext uri="{FF2B5EF4-FFF2-40B4-BE49-F238E27FC236}">
                  <a16:creationId xmlns:a16="http://schemas.microsoft.com/office/drawing/2014/main" id="{007B09B3-D720-45B7-8581-AB77B25149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03186" y="2409599"/>
              <a:ext cx="686694" cy="731520"/>
            </a:xfrm>
            <a:prstGeom prst="rect">
              <a:avLst/>
            </a:prstGeom>
          </p:spPr>
        </p:pic>
        <p:grpSp>
          <p:nvGrpSpPr>
            <p:cNvPr id="14" name="Group 13">
              <a:extLst>
                <a:ext uri="{FF2B5EF4-FFF2-40B4-BE49-F238E27FC236}">
                  <a16:creationId xmlns:a16="http://schemas.microsoft.com/office/drawing/2014/main" id="{B60B6FBB-2D61-4616-B9DE-3D78DFF1F09B}"/>
                </a:ext>
              </a:extLst>
            </p:cNvPr>
            <p:cNvGrpSpPr/>
            <p:nvPr/>
          </p:nvGrpSpPr>
          <p:grpSpPr>
            <a:xfrm>
              <a:off x="1079091" y="2368071"/>
              <a:ext cx="1350255" cy="1292097"/>
              <a:chOff x="1255839" y="2400919"/>
              <a:chExt cx="1438396" cy="1292097"/>
            </a:xfrm>
          </p:grpSpPr>
          <p:sp>
            <p:nvSpPr>
              <p:cNvPr id="244" name="Rounded Rectangle 243">
                <a:extLst>
                  <a:ext uri="{FF2B5EF4-FFF2-40B4-BE49-F238E27FC236}">
                    <a16:creationId xmlns:a16="http://schemas.microsoft.com/office/drawing/2014/main" id="{EDC37563-90C7-BE40-B99B-8A93189CAC2C}"/>
                  </a:ext>
                </a:extLst>
              </p:cNvPr>
              <p:cNvSpPr/>
              <p:nvPr/>
            </p:nvSpPr>
            <p:spPr>
              <a:xfrm>
                <a:off x="1255839" y="2400919"/>
                <a:ext cx="1438396" cy="1292097"/>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pic>
            <p:nvPicPr>
              <p:cNvPr id="48" name="Graphic 47" descr="Document outline">
                <a:extLst>
                  <a:ext uri="{FF2B5EF4-FFF2-40B4-BE49-F238E27FC236}">
                    <a16:creationId xmlns:a16="http://schemas.microsoft.com/office/drawing/2014/main" id="{B9C1AF74-7C11-48BC-A37B-0F2157258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2183" y="2516263"/>
                <a:ext cx="731520" cy="731520"/>
              </a:xfrm>
              <a:prstGeom prst="rect">
                <a:avLst/>
              </a:prstGeom>
            </p:spPr>
          </p:pic>
          <p:pic>
            <p:nvPicPr>
              <p:cNvPr id="49" name="Graphic 48" descr="Document outline">
                <a:extLst>
                  <a:ext uri="{FF2B5EF4-FFF2-40B4-BE49-F238E27FC236}">
                    <a16:creationId xmlns:a16="http://schemas.microsoft.com/office/drawing/2014/main" id="{5CE656C8-E8B4-4AF4-B257-BBD9CC6CC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7412" y="2594332"/>
                <a:ext cx="731520" cy="731520"/>
              </a:xfrm>
              <a:prstGeom prst="rect">
                <a:avLst/>
              </a:prstGeom>
            </p:spPr>
          </p:pic>
        </p:grpSp>
      </p:grpSp>
      <p:pic>
        <p:nvPicPr>
          <p:cNvPr id="54" name="Graphic 53" descr="Document outline">
            <a:extLst>
              <a:ext uri="{FF2B5EF4-FFF2-40B4-BE49-F238E27FC236}">
                <a16:creationId xmlns:a16="http://schemas.microsoft.com/office/drawing/2014/main" id="{5D55153D-45B5-4080-9DAE-013279174D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6173" y="3854516"/>
            <a:ext cx="917932" cy="953642"/>
          </a:xfrm>
          <a:prstGeom prst="rect">
            <a:avLst/>
          </a:prstGeom>
        </p:spPr>
      </p:pic>
      <p:sp>
        <p:nvSpPr>
          <p:cNvPr id="55" name="TextBox 54">
            <a:extLst>
              <a:ext uri="{FF2B5EF4-FFF2-40B4-BE49-F238E27FC236}">
                <a16:creationId xmlns:a16="http://schemas.microsoft.com/office/drawing/2014/main" id="{FCEFE15B-9774-4562-AFBA-8CD642ECBCED}"/>
              </a:ext>
            </a:extLst>
          </p:cNvPr>
          <p:cNvSpPr txBox="1"/>
          <p:nvPr/>
        </p:nvSpPr>
        <p:spPr>
          <a:xfrm>
            <a:off x="4573131" y="4053066"/>
            <a:ext cx="1204377" cy="584775"/>
          </a:xfrm>
          <a:prstGeom prst="rect">
            <a:avLst/>
          </a:prstGeom>
          <a:noFill/>
        </p:spPr>
        <p:txBody>
          <a:bodyPr wrap="square" rtlCol="0">
            <a:spAutoFit/>
          </a:bodyPr>
          <a:lstStyle>
            <a:defPPr>
              <a:defRPr lang="en-US"/>
            </a:defPPr>
            <a:lvl1pPr algn="ctr">
              <a:defRPr sz="1600">
                <a:solidFill>
                  <a:schemeClr val="bg1"/>
                </a:solidFill>
                <a:latin typeface="Calibri Light" panose="020F0302020204030204"/>
              </a:defRPr>
            </a:lvl1pPr>
          </a:lstStyle>
          <a:p>
            <a:pPr algn="r"/>
            <a:r>
              <a:rPr lang="en-US" b="1" dirty="0"/>
              <a:t>Manual Annotations</a:t>
            </a:r>
          </a:p>
        </p:txBody>
      </p:sp>
      <p:sp>
        <p:nvSpPr>
          <p:cNvPr id="21" name="Arrow: Up 20">
            <a:extLst>
              <a:ext uri="{FF2B5EF4-FFF2-40B4-BE49-F238E27FC236}">
                <a16:creationId xmlns:a16="http://schemas.microsoft.com/office/drawing/2014/main" id="{5372A358-1D1A-4C39-A2D6-9B2B24EBF4E6}"/>
              </a:ext>
            </a:extLst>
          </p:cNvPr>
          <p:cNvSpPr/>
          <p:nvPr/>
        </p:nvSpPr>
        <p:spPr bwMode="auto">
          <a:xfrm>
            <a:off x="5869973" y="1671298"/>
            <a:ext cx="351252" cy="2228851"/>
          </a:xfrm>
          <a:prstGeom prst="upArrow">
            <a:avLst>
              <a:gd name="adj1" fmla="val 35901"/>
              <a:gd name="adj2" fmla="val 50000"/>
            </a:avLst>
          </a:prstGeom>
          <a:solidFill>
            <a:srgbClr val="4472C4"/>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grpSp>
        <p:nvGrpSpPr>
          <p:cNvPr id="5" name="Group 4">
            <a:extLst>
              <a:ext uri="{FF2B5EF4-FFF2-40B4-BE49-F238E27FC236}">
                <a16:creationId xmlns:a16="http://schemas.microsoft.com/office/drawing/2014/main" id="{67A81CD1-5BA7-4918-B393-E5A85D4C7D06}"/>
              </a:ext>
            </a:extLst>
          </p:cNvPr>
          <p:cNvGrpSpPr/>
          <p:nvPr/>
        </p:nvGrpSpPr>
        <p:grpSpPr>
          <a:xfrm>
            <a:off x="2729982" y="3230245"/>
            <a:ext cx="1693222" cy="1648461"/>
            <a:chOff x="2729982" y="3230245"/>
            <a:chExt cx="1693222" cy="1648461"/>
          </a:xfrm>
        </p:grpSpPr>
        <p:grpSp>
          <p:nvGrpSpPr>
            <p:cNvPr id="22" name="Group 21">
              <a:extLst>
                <a:ext uri="{FF2B5EF4-FFF2-40B4-BE49-F238E27FC236}">
                  <a16:creationId xmlns:a16="http://schemas.microsoft.com/office/drawing/2014/main" id="{15BA8E41-90A2-4202-A681-00A95B0E3736}"/>
                </a:ext>
              </a:extLst>
            </p:cNvPr>
            <p:cNvGrpSpPr/>
            <p:nvPr/>
          </p:nvGrpSpPr>
          <p:grpSpPr>
            <a:xfrm>
              <a:off x="2729982" y="3230245"/>
              <a:ext cx="1693222" cy="1648461"/>
              <a:chOff x="3191010" y="3392397"/>
              <a:chExt cx="1218330" cy="1142942"/>
            </a:xfrm>
          </p:grpSpPr>
          <p:pic>
            <p:nvPicPr>
              <p:cNvPr id="223" name="Graphic 222" descr="Gears outline">
                <a:extLst>
                  <a:ext uri="{FF2B5EF4-FFF2-40B4-BE49-F238E27FC236}">
                    <a16:creationId xmlns:a16="http://schemas.microsoft.com/office/drawing/2014/main" id="{7E6AC3DF-A8E8-454A-B641-F45087933C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8929" y="3458878"/>
                <a:ext cx="1080411" cy="1040713"/>
              </a:xfrm>
              <a:prstGeom prst="rect">
                <a:avLst/>
              </a:prstGeom>
              <a:effectLst/>
            </p:spPr>
          </p:pic>
          <p:sp>
            <p:nvSpPr>
              <p:cNvPr id="224" name="TextBox 223">
                <a:extLst>
                  <a:ext uri="{FF2B5EF4-FFF2-40B4-BE49-F238E27FC236}">
                    <a16:creationId xmlns:a16="http://schemas.microsoft.com/office/drawing/2014/main" id="{1AB24E8F-CE1A-BE45-B2DB-1D4C382537F8}"/>
                  </a:ext>
                </a:extLst>
              </p:cNvPr>
              <p:cNvSpPr txBox="1"/>
              <p:nvPr/>
            </p:nvSpPr>
            <p:spPr>
              <a:xfrm>
                <a:off x="3191010" y="3497444"/>
                <a:ext cx="663448" cy="282510"/>
              </a:xfrm>
              <a:prstGeom prst="rect">
                <a:avLst/>
              </a:prstGeom>
              <a:noFill/>
            </p:spPr>
            <p:txBody>
              <a:bodyPr wrap="none" rtlCol="0">
                <a:spAutoFit/>
              </a:bodyPr>
              <a:lstStyle/>
              <a:p>
                <a:r>
                  <a:rPr lang="en-US" sz="1400" b="1" dirty="0" err="1">
                    <a:solidFill>
                      <a:prstClr val="white"/>
                    </a:solidFill>
                    <a:latin typeface="Calibri Light" panose="020F0302020204030204"/>
                  </a:rPr>
                  <a:t>PatBaSe</a:t>
                </a:r>
                <a:endParaRPr lang="en-US" sz="1400" b="1" dirty="0">
                  <a:solidFill>
                    <a:prstClr val="white"/>
                  </a:solidFill>
                  <a:latin typeface="Calibri Light" panose="020F0302020204030204"/>
                </a:endParaRPr>
              </a:p>
            </p:txBody>
          </p:sp>
          <p:sp>
            <p:nvSpPr>
              <p:cNvPr id="234" name="Rounded Rectangle 233">
                <a:extLst>
                  <a:ext uri="{FF2B5EF4-FFF2-40B4-BE49-F238E27FC236}">
                    <a16:creationId xmlns:a16="http://schemas.microsoft.com/office/drawing/2014/main" id="{6A7CCA15-7221-864A-9251-BC15033D252E}"/>
                  </a:ext>
                </a:extLst>
              </p:cNvPr>
              <p:cNvSpPr/>
              <p:nvPr/>
            </p:nvSpPr>
            <p:spPr>
              <a:xfrm>
                <a:off x="3201375" y="3392397"/>
                <a:ext cx="1106895" cy="1142942"/>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pic>
          <p:nvPicPr>
            <p:cNvPr id="44" name="Graphic 43" descr="Gears outline">
              <a:extLst>
                <a:ext uri="{FF2B5EF4-FFF2-40B4-BE49-F238E27FC236}">
                  <a16:creationId xmlns:a16="http://schemas.microsoft.com/office/drawing/2014/main" id="{B1BC480C-487C-4D27-8813-2EBA37B88A38}"/>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5146" t="45869" r="38214" b="6816"/>
            <a:stretch/>
          </p:blipFill>
          <p:spPr>
            <a:xfrm>
              <a:off x="2857218" y="3976671"/>
              <a:ext cx="374717" cy="357291"/>
            </a:xfrm>
            <a:prstGeom prst="rect">
              <a:avLst/>
            </a:prstGeom>
            <a:effectLst/>
          </p:spPr>
        </p:pic>
      </p:grpSp>
      <p:sp>
        <p:nvSpPr>
          <p:cNvPr id="10" name="Arrow: Bent-Up 9">
            <a:extLst>
              <a:ext uri="{FF2B5EF4-FFF2-40B4-BE49-F238E27FC236}">
                <a16:creationId xmlns:a16="http://schemas.microsoft.com/office/drawing/2014/main" id="{CEE50B75-E68B-45FD-BF88-11DD416CE536}"/>
              </a:ext>
            </a:extLst>
          </p:cNvPr>
          <p:cNvSpPr/>
          <p:nvPr/>
        </p:nvSpPr>
        <p:spPr bwMode="auto">
          <a:xfrm flipH="1" flipV="1">
            <a:off x="1218988" y="1523203"/>
            <a:ext cx="440965" cy="800232"/>
          </a:xfrm>
          <a:prstGeom prst="bentUpArrow">
            <a:avLst>
              <a:gd name="adj1" fmla="val 25000"/>
              <a:gd name="adj2" fmla="val 26067"/>
              <a:gd name="adj3" fmla="val 25000"/>
            </a:avLst>
          </a:prstGeom>
          <a:solidFill>
            <a:srgbClr val="FFC000"/>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0" name="Arrow: Bent-Up 49">
            <a:extLst>
              <a:ext uri="{FF2B5EF4-FFF2-40B4-BE49-F238E27FC236}">
                <a16:creationId xmlns:a16="http://schemas.microsoft.com/office/drawing/2014/main" id="{08C5D0B8-1EA3-4C4C-ADA5-0CBFDADB8109}"/>
              </a:ext>
            </a:extLst>
          </p:cNvPr>
          <p:cNvSpPr/>
          <p:nvPr/>
        </p:nvSpPr>
        <p:spPr bwMode="auto">
          <a:xfrm flipV="1">
            <a:off x="2429346" y="2737061"/>
            <a:ext cx="777162" cy="477874"/>
          </a:xfrm>
          <a:prstGeom prst="bentUpArrow">
            <a:avLst>
              <a:gd name="adj1" fmla="val 25000"/>
              <a:gd name="adj2" fmla="val 26067"/>
              <a:gd name="adj3" fmla="val 25000"/>
            </a:avLst>
          </a:prstGeom>
          <a:solidFill>
            <a:srgbClr val="FFC000"/>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1" name="Arrow: Bent-Up 50">
            <a:extLst>
              <a:ext uri="{FF2B5EF4-FFF2-40B4-BE49-F238E27FC236}">
                <a16:creationId xmlns:a16="http://schemas.microsoft.com/office/drawing/2014/main" id="{72BE5AE8-2841-4270-9AAB-546DABD7B147}"/>
              </a:ext>
            </a:extLst>
          </p:cNvPr>
          <p:cNvSpPr/>
          <p:nvPr/>
        </p:nvSpPr>
        <p:spPr bwMode="auto">
          <a:xfrm flipH="1" flipV="1">
            <a:off x="1759488" y="4315781"/>
            <a:ext cx="972699" cy="413863"/>
          </a:xfrm>
          <a:prstGeom prst="bentUpArrow">
            <a:avLst>
              <a:gd name="adj1" fmla="val 25000"/>
              <a:gd name="adj2" fmla="val 26067"/>
              <a:gd name="adj3" fmla="val 25000"/>
            </a:avLst>
          </a:prstGeom>
          <a:solidFill>
            <a:srgbClr val="00B050"/>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6" name="Arrow: Bent-Up 55">
            <a:extLst>
              <a:ext uri="{FF2B5EF4-FFF2-40B4-BE49-F238E27FC236}">
                <a16:creationId xmlns:a16="http://schemas.microsoft.com/office/drawing/2014/main" id="{9F7921C5-2868-4A8C-88A6-D330F990DAEF}"/>
              </a:ext>
            </a:extLst>
          </p:cNvPr>
          <p:cNvSpPr/>
          <p:nvPr/>
        </p:nvSpPr>
        <p:spPr bwMode="auto">
          <a:xfrm flipH="1" flipV="1">
            <a:off x="4786881" y="1446967"/>
            <a:ext cx="769291" cy="443756"/>
          </a:xfrm>
          <a:prstGeom prst="bentUpArrow">
            <a:avLst>
              <a:gd name="adj1" fmla="val 25000"/>
              <a:gd name="adj2" fmla="val 19588"/>
              <a:gd name="adj3" fmla="val 25000"/>
            </a:avLst>
          </a:prstGeom>
          <a:solidFill>
            <a:srgbClr val="4472C4"/>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12" name="Arrow: Bent 11">
            <a:extLst>
              <a:ext uri="{FF2B5EF4-FFF2-40B4-BE49-F238E27FC236}">
                <a16:creationId xmlns:a16="http://schemas.microsoft.com/office/drawing/2014/main" id="{6BAF7E9F-A849-465D-9ABF-86DC2F8C72BE}"/>
              </a:ext>
            </a:extLst>
          </p:cNvPr>
          <p:cNvSpPr/>
          <p:nvPr/>
        </p:nvSpPr>
        <p:spPr bwMode="auto">
          <a:xfrm flipH="1" flipV="1">
            <a:off x="4267839" y="2762814"/>
            <a:ext cx="583643" cy="897354"/>
          </a:xfrm>
          <a:prstGeom prst="bentArrow">
            <a:avLst>
              <a:gd name="adj1" fmla="val 25000"/>
              <a:gd name="adj2" fmla="val 25000"/>
              <a:gd name="adj3" fmla="val 25000"/>
              <a:gd name="adj4" fmla="val 45365"/>
            </a:avLst>
          </a:prstGeom>
          <a:solidFill>
            <a:srgbClr val="A9B81A"/>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7" name="Arrow: Bent 56">
            <a:extLst>
              <a:ext uri="{FF2B5EF4-FFF2-40B4-BE49-F238E27FC236}">
                <a16:creationId xmlns:a16="http://schemas.microsoft.com/office/drawing/2014/main" id="{3764779C-BA4D-4873-92C3-556102F0D8FB}"/>
              </a:ext>
            </a:extLst>
          </p:cNvPr>
          <p:cNvSpPr/>
          <p:nvPr/>
        </p:nvSpPr>
        <p:spPr bwMode="auto">
          <a:xfrm flipV="1">
            <a:off x="3853563" y="4914759"/>
            <a:ext cx="969104" cy="463455"/>
          </a:xfrm>
          <a:prstGeom prst="bentArrow">
            <a:avLst>
              <a:gd name="adj1" fmla="val 25000"/>
              <a:gd name="adj2" fmla="val 25000"/>
              <a:gd name="adj3" fmla="val 25000"/>
              <a:gd name="adj4" fmla="val 45365"/>
            </a:avLst>
          </a:prstGeom>
          <a:solidFill>
            <a:srgbClr val="FF0000"/>
          </a:solidFill>
          <a:ln w="12700" cap="flat" cmpd="sng" algn="ctr">
            <a:solidFill>
              <a:sysClr val="window" lastClr="FFFFFF"/>
            </a:solidFill>
            <a:prstDash val="solid"/>
            <a:miter lim="800000"/>
          </a:ln>
          <a:effectLst/>
          <a:scene3d>
            <a:camera prst="orthographicFront">
              <a:rot lat="0" lon="0" rev="0"/>
            </a:camera>
            <a:lightRig rig="threePt" dir="t"/>
          </a:scene3d>
        </p:spPr>
        <p:txBody>
          <a:bodyPr rtlCol="0" anchor="ctr"/>
          <a:lstStyle/>
          <a:p>
            <a:pPr algn="ctr"/>
            <a:endParaRPr lang="en-US" sz="1200" kern="0" dirty="0">
              <a:solidFill>
                <a:prstClr val="white"/>
              </a:solidFill>
              <a:latin typeface="Calibri Light" panose="020F0302020204030204"/>
            </a:endParaRPr>
          </a:p>
        </p:txBody>
      </p:sp>
      <p:sp>
        <p:nvSpPr>
          <p:cNvPr id="58" name="Arrow: Bent-Up 57">
            <a:extLst>
              <a:ext uri="{FF2B5EF4-FFF2-40B4-BE49-F238E27FC236}">
                <a16:creationId xmlns:a16="http://schemas.microsoft.com/office/drawing/2014/main" id="{B57656B9-2075-4609-88C9-3A9CC1A2D985}"/>
              </a:ext>
            </a:extLst>
          </p:cNvPr>
          <p:cNvSpPr/>
          <p:nvPr/>
        </p:nvSpPr>
        <p:spPr bwMode="auto">
          <a:xfrm>
            <a:off x="5303383" y="4793439"/>
            <a:ext cx="948250" cy="488082"/>
          </a:xfrm>
          <a:prstGeom prst="bentUpArrow">
            <a:avLst>
              <a:gd name="adj1" fmla="val 25000"/>
              <a:gd name="adj2" fmla="val 26067"/>
              <a:gd name="adj3" fmla="val 25000"/>
            </a:avLst>
          </a:prstGeom>
          <a:solidFill>
            <a:srgbClr val="4472C4"/>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pic>
        <p:nvPicPr>
          <p:cNvPr id="8" name="Picture 7">
            <a:extLst>
              <a:ext uri="{FF2B5EF4-FFF2-40B4-BE49-F238E27FC236}">
                <a16:creationId xmlns:a16="http://schemas.microsoft.com/office/drawing/2014/main" id="{C2C22F2A-7AF8-45A9-AD4C-D1E55C7770EF}"/>
              </a:ext>
            </a:extLst>
          </p:cNvPr>
          <p:cNvPicPr>
            <a:picLocks noChangeAspect="1"/>
          </p:cNvPicPr>
          <p:nvPr/>
        </p:nvPicPr>
        <p:blipFill>
          <a:blip r:embed="rId14"/>
          <a:stretch>
            <a:fillRect/>
          </a:stretch>
        </p:blipFill>
        <p:spPr>
          <a:xfrm>
            <a:off x="1540542" y="842769"/>
            <a:ext cx="2647564" cy="1390885"/>
          </a:xfrm>
          <a:prstGeom prst="rect">
            <a:avLst/>
          </a:prstGeom>
        </p:spPr>
      </p:pic>
      <p:pic>
        <p:nvPicPr>
          <p:cNvPr id="40" name="Graphic 39" descr="Document outline">
            <a:extLst>
              <a:ext uri="{FF2B5EF4-FFF2-40B4-BE49-F238E27FC236}">
                <a16:creationId xmlns:a16="http://schemas.microsoft.com/office/drawing/2014/main" id="{270C0822-09E5-47F3-8719-0686DCA201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21304" y="4878707"/>
            <a:ext cx="731520" cy="731520"/>
          </a:xfrm>
          <a:prstGeom prst="rect">
            <a:avLst/>
          </a:prstGeom>
        </p:spPr>
      </p:pic>
      <p:sp>
        <p:nvSpPr>
          <p:cNvPr id="17" name="TextBox 16">
            <a:extLst>
              <a:ext uri="{FF2B5EF4-FFF2-40B4-BE49-F238E27FC236}">
                <a16:creationId xmlns:a16="http://schemas.microsoft.com/office/drawing/2014/main" id="{02944449-0099-4AE3-ADC4-471667C2F930}"/>
              </a:ext>
            </a:extLst>
          </p:cNvPr>
          <p:cNvSpPr txBox="1"/>
          <p:nvPr/>
        </p:nvSpPr>
        <p:spPr>
          <a:xfrm>
            <a:off x="7131811" y="1020727"/>
            <a:ext cx="4478941" cy="4501660"/>
          </a:xfrm>
          <a:prstGeom prst="rect">
            <a:avLst/>
          </a:prstGeom>
          <a:noFill/>
        </p:spPr>
        <p:txBody>
          <a:bodyPr wrap="none" lIns="0" tIns="0" rIns="0" bIns="0" rtlCol="0">
            <a:noAutofit/>
          </a:bodyPr>
          <a:lstStyle/>
          <a:p>
            <a:pPr algn="l" defTabSz="914400">
              <a:lnSpc>
                <a:spcPct val="120000"/>
              </a:lnSpc>
              <a:spcBef>
                <a:spcPts val="200"/>
              </a:spcBef>
              <a:buClr>
                <a:schemeClr val="tx2"/>
              </a:buClr>
              <a:buSzPct val="100000"/>
            </a:pPr>
            <a:r>
              <a:rPr lang="en-US" sz="2000" b="1" u="sng" dirty="0"/>
              <a:t>Working on final part of the tool</a:t>
            </a:r>
          </a:p>
          <a:p>
            <a:pPr algn="l" defTabSz="914400">
              <a:lnSpc>
                <a:spcPct val="120000"/>
              </a:lnSpc>
              <a:spcBef>
                <a:spcPts val="200"/>
              </a:spcBef>
              <a:buClr>
                <a:schemeClr val="tx2"/>
              </a:buClr>
              <a:buSzPct val="100000"/>
            </a:pPr>
            <a:endParaRPr lang="en-US" sz="2000" dirty="0"/>
          </a:p>
          <a:p>
            <a:pPr marL="342900" indent="-342900" algn="l" defTabSz="914400">
              <a:lnSpc>
                <a:spcPct val="120000"/>
              </a:lnSpc>
              <a:spcBef>
                <a:spcPts val="200"/>
              </a:spcBef>
              <a:buClr>
                <a:schemeClr val="tx2"/>
              </a:buClr>
              <a:buSzPct val="100000"/>
              <a:buFont typeface="Arial" panose="020B0604020202020204" pitchFamily="34" charset="0"/>
              <a:buChar char="•"/>
            </a:pPr>
            <a:r>
              <a:rPr lang="en-US" sz="2000" dirty="0"/>
              <a:t>To accept new eds output</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US" sz="2000" dirty="0"/>
              <a:t>To compare with reference set of </a:t>
            </a:r>
          </a:p>
          <a:p>
            <a:pPr algn="l" defTabSz="914400">
              <a:lnSpc>
                <a:spcPct val="120000"/>
              </a:lnSpc>
              <a:spcBef>
                <a:spcPts val="200"/>
              </a:spcBef>
              <a:buClr>
                <a:schemeClr val="tx2"/>
              </a:buClr>
              <a:buSzPct val="100000"/>
            </a:pPr>
            <a:r>
              <a:rPr lang="en-US" sz="2000" dirty="0"/>
              <a:t>annotations</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US" sz="2000" dirty="0"/>
              <a:t>Automatically annotate the new </a:t>
            </a:r>
          </a:p>
          <a:p>
            <a:pPr algn="l" defTabSz="914400">
              <a:lnSpc>
                <a:spcPct val="120000"/>
              </a:lnSpc>
              <a:spcBef>
                <a:spcPts val="200"/>
              </a:spcBef>
              <a:buClr>
                <a:schemeClr val="tx2"/>
              </a:buClr>
              <a:buSzPct val="100000"/>
            </a:pPr>
            <a:r>
              <a:rPr lang="en-US" sz="2000" dirty="0"/>
              <a:t>related curves.</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US" sz="2000" dirty="0"/>
              <a:t>Report the automated annotations </a:t>
            </a:r>
          </a:p>
          <a:p>
            <a:pPr algn="l" defTabSz="914400">
              <a:lnSpc>
                <a:spcPct val="120000"/>
              </a:lnSpc>
              <a:spcBef>
                <a:spcPts val="200"/>
              </a:spcBef>
              <a:buClr>
                <a:schemeClr val="tx2"/>
              </a:buClr>
              <a:buSzPct val="100000"/>
            </a:pPr>
            <a:r>
              <a:rPr lang="en-US" sz="2000" dirty="0"/>
              <a:t>one side </a:t>
            </a:r>
          </a:p>
          <a:p>
            <a:pPr marL="287338" indent="-287338" algn="l" defTabSz="914400">
              <a:lnSpc>
                <a:spcPct val="120000"/>
              </a:lnSpc>
              <a:spcBef>
                <a:spcPts val="200"/>
              </a:spcBef>
              <a:buClr>
                <a:schemeClr val="tx2"/>
              </a:buClr>
              <a:buSzPct val="100000"/>
              <a:buFont typeface="Arial" panose="020B0604020202020204" pitchFamily="34" charset="0"/>
              <a:buChar char="•"/>
            </a:pPr>
            <a:r>
              <a:rPr lang="en-US" sz="2000" dirty="0"/>
              <a:t>Report the unrelated curves back </a:t>
            </a:r>
          </a:p>
          <a:p>
            <a:pPr marL="287338" indent="-287338" algn="l" defTabSz="914400">
              <a:lnSpc>
                <a:spcPct val="120000"/>
              </a:lnSpc>
              <a:spcBef>
                <a:spcPts val="200"/>
              </a:spcBef>
              <a:buClr>
                <a:schemeClr val="tx2"/>
              </a:buClr>
              <a:buSzPct val="100000"/>
            </a:pPr>
            <a:r>
              <a:rPr lang="en-US" sz="2000" dirty="0"/>
              <a:t>to the for manual annotation </a:t>
            </a:r>
          </a:p>
        </p:txBody>
      </p:sp>
    </p:spTree>
    <p:extLst>
      <p:ext uri="{BB962C8B-B14F-4D97-AF65-F5344CB8AC3E}">
        <p14:creationId xmlns:p14="http://schemas.microsoft.com/office/powerpoint/2010/main" val="122855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B15-B470-46A0-9E84-07D91041A7A3}"/>
              </a:ext>
            </a:extLst>
          </p:cNvPr>
          <p:cNvSpPr>
            <a:spLocks noGrp="1"/>
          </p:cNvSpPr>
          <p:nvPr>
            <p:ph type="title"/>
          </p:nvPr>
        </p:nvSpPr>
        <p:spPr>
          <a:xfrm>
            <a:off x="304801" y="304799"/>
            <a:ext cx="9753600" cy="381001"/>
          </a:xfrm>
        </p:spPr>
        <p:txBody>
          <a:bodyPr wrap="square" anchor="t">
            <a:normAutofit/>
          </a:bodyPr>
          <a:lstStyle/>
          <a:p>
            <a:r>
              <a:rPr lang="en-US" sz="2600" dirty="0"/>
              <a:t>Objective of PatBaSe:</a:t>
            </a:r>
          </a:p>
        </p:txBody>
      </p:sp>
      <p:sp>
        <p:nvSpPr>
          <p:cNvPr id="3" name="Slide Number Placeholder 2">
            <a:extLst>
              <a:ext uri="{FF2B5EF4-FFF2-40B4-BE49-F238E27FC236}">
                <a16:creationId xmlns:a16="http://schemas.microsoft.com/office/drawing/2014/main" id="{3A7AD85D-44AE-42BB-B5AC-7A4C001A9062}"/>
              </a:ext>
            </a:extLst>
          </p:cNvPr>
          <p:cNvSpPr>
            <a:spLocks noGrp="1"/>
          </p:cNvSpPr>
          <p:nvPr>
            <p:ph type="sldNum" sz="quarter" idx="10"/>
          </p:nvPr>
        </p:nvSpPr>
        <p:spPr>
          <a:xfrm>
            <a:off x="1" y="6553200"/>
            <a:ext cx="304799" cy="304799"/>
          </a:xfrm>
        </p:spPr>
        <p:txBody>
          <a:bodyPr anchor="ctr">
            <a:normAutofit/>
          </a:bodyPr>
          <a:lstStyle/>
          <a:p>
            <a:pPr marL="0" marR="0" lvl="0" indent="0" defTabSz="457200" rtl="0" eaLnBrk="1" fontAlgn="auto" latinLnBrk="0" hangingPunct="1">
              <a:spcBef>
                <a:spcPts val="0"/>
              </a:spcBef>
              <a:spcAft>
                <a:spcPts val="600"/>
              </a:spcAft>
              <a:buClrTx/>
              <a:buSzTx/>
              <a:buFontTx/>
              <a:buNone/>
              <a:tabLst/>
              <a:defRPr/>
            </a:pPr>
            <a:fld id="{89006F1E-66CD-4A4B-9370-B4A3080F0E6C}" type="slidenum">
              <a:rPr kumimoji="0" lang="en-US" b="0" i="0" u="none" strike="noStrike" kern="1200" cap="none" spc="0" normalizeH="0" baseline="0" noProof="0" smtClean="0">
                <a:ln>
                  <a:noFill/>
                </a:ln>
                <a:effectLst/>
                <a:uLnTx/>
                <a:uFillTx/>
              </a:rPr>
              <a:pPr marL="0" marR="0" lvl="0" indent="0" defTabSz="457200" rtl="0" eaLnBrk="1" fontAlgn="auto" latinLnBrk="0" hangingPunct="1">
                <a:spcBef>
                  <a:spcPts val="0"/>
                </a:spcBef>
                <a:spcAft>
                  <a:spcPts val="600"/>
                </a:spcAft>
                <a:buClrTx/>
                <a:buSzTx/>
                <a:buFontTx/>
                <a:buNone/>
                <a:tabLst/>
                <a:defRPr/>
              </a:pPr>
              <a:t>3</a:t>
            </a:fld>
            <a:endParaRPr kumimoji="0" lang="en-US" b="0" i="0" u="none" strike="noStrike" kern="1200" cap="none" spc="0" normalizeH="0" baseline="0" noProof="0">
              <a:ln>
                <a:noFill/>
              </a:ln>
              <a:effectLst/>
              <a:uLnTx/>
              <a:uFillTx/>
            </a:endParaRPr>
          </a:p>
        </p:txBody>
      </p:sp>
      <p:sp>
        <p:nvSpPr>
          <p:cNvPr id="4" name="Footer Placeholder 3">
            <a:extLst>
              <a:ext uri="{FF2B5EF4-FFF2-40B4-BE49-F238E27FC236}">
                <a16:creationId xmlns:a16="http://schemas.microsoft.com/office/drawing/2014/main" id="{DF749825-5A44-4E57-B6A6-C82F8EE5680C}"/>
              </a:ext>
            </a:extLst>
          </p:cNvPr>
          <p:cNvSpPr>
            <a:spLocks noGrp="1"/>
          </p:cNvSpPr>
          <p:nvPr>
            <p:ph type="ftr" sz="quarter" idx="13"/>
          </p:nvPr>
        </p:nvSpPr>
        <p:spPr>
          <a:xfrm>
            <a:off x="304799" y="6553201"/>
            <a:ext cx="7620001" cy="304800"/>
          </a:xfrm>
        </p:spPr>
        <p:txBody>
          <a:bodyPr anchor="ctr">
            <a:normAutofit/>
          </a:bodyPr>
          <a:lstStyle/>
          <a:p>
            <a:pPr lvl="0" defTabSz="457200">
              <a:spcAft>
                <a:spcPts val="600"/>
              </a:spcAft>
              <a:defRPr/>
            </a:pPr>
            <a:r>
              <a:rPr kumimoji="0" lang="en-US" b="0" i="0" u="none" strike="noStrike" kern="1200" cap="none" spc="0" normalizeH="0" baseline="0" noProof="0" dirty="0">
                <a:ln>
                  <a:noFill/>
                </a:ln>
                <a:effectLst/>
                <a:uLnTx/>
                <a:uFillTx/>
              </a:rPr>
              <a:t>Proprietary &amp; Confidential</a:t>
            </a:r>
          </a:p>
        </p:txBody>
      </p:sp>
      <p:sp>
        <p:nvSpPr>
          <p:cNvPr id="7" name="Rounded Rectangle 6">
            <a:extLst>
              <a:ext uri="{FF2B5EF4-FFF2-40B4-BE49-F238E27FC236}">
                <a16:creationId xmlns:a16="http://schemas.microsoft.com/office/drawing/2014/main" id="{52862CB3-4FAF-984A-B9ED-AD1E635889C0}"/>
              </a:ext>
            </a:extLst>
          </p:cNvPr>
          <p:cNvSpPr/>
          <p:nvPr/>
        </p:nvSpPr>
        <p:spPr bwMode="auto">
          <a:xfrm>
            <a:off x="304799" y="881342"/>
            <a:ext cx="5681278" cy="2758367"/>
          </a:xfrm>
          <a:prstGeom prst="roundRect">
            <a:avLst/>
          </a:prstGeom>
          <a:solidFill>
            <a:schemeClr val="bg1">
              <a:lumMod val="85000"/>
            </a:schemeClr>
          </a:solid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spcAft>
                <a:spcPts val="600"/>
              </a:spcAft>
              <a:buClr>
                <a:schemeClr val="tx2"/>
              </a:buClr>
              <a:buSzPct val="100000"/>
            </a:pPr>
            <a:r>
              <a:rPr lang="en-US" sz="2000" b="1" dirty="0">
                <a:solidFill>
                  <a:schemeClr val="tx2"/>
                </a:solidFill>
              </a:rPr>
              <a:t>Problem Statement:</a:t>
            </a:r>
          </a:p>
          <a:p>
            <a:pPr marL="287338" indent="-287338">
              <a:lnSpc>
                <a:spcPct val="80000"/>
              </a:lnSpc>
              <a:spcAft>
                <a:spcPts val="600"/>
              </a:spcAft>
              <a:buClr>
                <a:schemeClr val="tx2"/>
              </a:buClr>
              <a:buSzPct val="100000"/>
              <a:buFont typeface="Arial" panose="020B0604020202020204" pitchFamily="34" charset="0"/>
              <a:buChar char="•"/>
            </a:pPr>
            <a:r>
              <a:rPr lang="en-US" sz="2000" dirty="0"/>
              <a:t>Lack of Quantitative Approach:</a:t>
            </a:r>
          </a:p>
          <a:p>
            <a:pPr marL="511175" lvl="1" indent="-287338">
              <a:lnSpc>
                <a:spcPct val="80000"/>
              </a:lnSpc>
              <a:spcAft>
                <a:spcPts val="600"/>
              </a:spcAft>
              <a:buClr>
                <a:schemeClr val="tx2"/>
              </a:buClr>
              <a:buSzPct val="100000"/>
              <a:buFont typeface="Arial" panose="020B0604020202020204" pitchFamily="34" charset="0"/>
              <a:buChar char="•"/>
            </a:pPr>
            <a:r>
              <a:rPr lang="en-US" sz="2000" dirty="0"/>
              <a:t>For curve annotation – current manual approach is very subjective, which leads to disparity of results between annotators</a:t>
            </a:r>
          </a:p>
          <a:p>
            <a:pPr marL="511175" lvl="1" indent="-287338">
              <a:lnSpc>
                <a:spcPct val="80000"/>
              </a:lnSpc>
              <a:spcAft>
                <a:spcPts val="600"/>
              </a:spcAft>
              <a:buClr>
                <a:schemeClr val="tx2"/>
              </a:buClr>
              <a:buSzPct val="100000"/>
              <a:buFont typeface="Arial" panose="020B0604020202020204" pitchFamily="34" charset="0"/>
              <a:buChar char="•"/>
            </a:pPr>
            <a:r>
              <a:rPr lang="en-US" sz="2000" dirty="0"/>
              <a:t>To determine presence of anomalous events like bubble(s), crosstalk etc. due to dye quenching or system errors</a:t>
            </a:r>
            <a:endParaRPr lang="en-US" sz="2000" dirty="0">
              <a:latin typeface="Arial" pitchFamily="124" charset="0"/>
            </a:endParaRPr>
          </a:p>
        </p:txBody>
      </p:sp>
      <p:sp>
        <p:nvSpPr>
          <p:cNvPr id="14" name="Rounded Rectangle 13">
            <a:extLst>
              <a:ext uri="{FF2B5EF4-FFF2-40B4-BE49-F238E27FC236}">
                <a16:creationId xmlns:a16="http://schemas.microsoft.com/office/drawing/2014/main" id="{462E6A70-EDC6-1D49-8D39-87399DBFC2B1}"/>
              </a:ext>
            </a:extLst>
          </p:cNvPr>
          <p:cNvSpPr/>
          <p:nvPr/>
        </p:nvSpPr>
        <p:spPr bwMode="auto">
          <a:xfrm>
            <a:off x="6205923" y="840925"/>
            <a:ext cx="5748390" cy="2758367"/>
          </a:xfrm>
          <a:prstGeom prst="roundRect">
            <a:avLst/>
          </a:prstGeom>
          <a:solidFill>
            <a:schemeClr val="bg1">
              <a:lumMod val="85000"/>
            </a:schemeClr>
          </a:solid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69862" lvl="1">
              <a:lnSpc>
                <a:spcPct val="120000"/>
              </a:lnSpc>
              <a:spcBef>
                <a:spcPts val="200"/>
              </a:spcBef>
              <a:buClr>
                <a:schemeClr val="tx2"/>
              </a:buClr>
              <a:buSzPct val="100000"/>
            </a:pPr>
            <a:r>
              <a:rPr lang="en-US" sz="2000" b="1" dirty="0">
                <a:solidFill>
                  <a:schemeClr val="tx2"/>
                </a:solidFill>
              </a:rPr>
              <a:t>Proposed</a:t>
            </a:r>
            <a:r>
              <a:rPr lang="en-US" dirty="0">
                <a:solidFill>
                  <a:schemeClr val="tx2"/>
                </a:solidFill>
              </a:rPr>
              <a:t> </a:t>
            </a:r>
            <a:r>
              <a:rPr lang="en-US" sz="2000" b="1" dirty="0">
                <a:solidFill>
                  <a:schemeClr val="tx2"/>
                </a:solidFill>
              </a:rPr>
              <a:t>Solution</a:t>
            </a:r>
            <a:r>
              <a:rPr lang="en-US" dirty="0">
                <a:solidFill>
                  <a:schemeClr val="tx2"/>
                </a:solidFill>
              </a:rPr>
              <a:t>:</a:t>
            </a:r>
          </a:p>
          <a:p>
            <a:pPr marL="344488" lvl="1" indent="-287338">
              <a:lnSpc>
                <a:spcPct val="80000"/>
              </a:lnSpc>
              <a:spcAft>
                <a:spcPts val="600"/>
              </a:spcAft>
              <a:buClr>
                <a:schemeClr val="tx2"/>
              </a:buClr>
              <a:buSzPct val="100000"/>
              <a:buFont typeface="Arial" panose="020B0604020202020204" pitchFamily="34" charset="0"/>
              <a:buChar char="•"/>
            </a:pPr>
            <a:r>
              <a:rPr lang="en-US" sz="2000" dirty="0"/>
              <a:t>An Automatic Classification Tool to categorize the curves into clusters using a quantitative method</a:t>
            </a:r>
          </a:p>
          <a:p>
            <a:pPr marL="344488" lvl="1" indent="-287338">
              <a:lnSpc>
                <a:spcPct val="80000"/>
              </a:lnSpc>
              <a:spcAft>
                <a:spcPts val="600"/>
              </a:spcAft>
              <a:buClr>
                <a:schemeClr val="tx2"/>
              </a:buClr>
              <a:buSzPct val="100000"/>
              <a:buFont typeface="Arial" panose="020B0604020202020204" pitchFamily="34" charset="0"/>
              <a:buChar char="•"/>
            </a:pPr>
            <a:r>
              <a:rPr lang="en-US" sz="2000" dirty="0"/>
              <a:t>A score-based computational mechanism to group curves exhibiting similar morphology</a:t>
            </a:r>
          </a:p>
          <a:p>
            <a:pPr marL="344488" lvl="1" indent="-287338">
              <a:lnSpc>
                <a:spcPct val="80000"/>
              </a:lnSpc>
              <a:spcAft>
                <a:spcPts val="600"/>
              </a:spcAft>
              <a:buClr>
                <a:schemeClr val="tx2"/>
              </a:buClr>
              <a:buSzPct val="100000"/>
              <a:buFont typeface="Arial" panose="020B0604020202020204" pitchFamily="34" charset="0"/>
              <a:buChar char="•"/>
            </a:pPr>
            <a:r>
              <a:rPr lang="en-US" sz="2000" dirty="0"/>
              <a:t>Identify presence of anomalous events like bubble(s), baseline probs etc. within a curve for automated annotation</a:t>
            </a:r>
          </a:p>
        </p:txBody>
      </p:sp>
      <p:sp>
        <p:nvSpPr>
          <p:cNvPr id="15" name="Rounded Rectangle 14">
            <a:extLst>
              <a:ext uri="{FF2B5EF4-FFF2-40B4-BE49-F238E27FC236}">
                <a16:creationId xmlns:a16="http://schemas.microsoft.com/office/drawing/2014/main" id="{CCB3B602-6BF7-E14A-AEDF-AC4E2F917B5C}"/>
              </a:ext>
            </a:extLst>
          </p:cNvPr>
          <p:cNvSpPr/>
          <p:nvPr/>
        </p:nvSpPr>
        <p:spPr bwMode="auto">
          <a:xfrm>
            <a:off x="304799" y="3988106"/>
            <a:ext cx="5681278" cy="1926133"/>
          </a:xfrm>
          <a:prstGeom prst="roundRect">
            <a:avLst/>
          </a:prstGeom>
          <a:solidFill>
            <a:schemeClr val="bg1">
              <a:lumMod val="85000"/>
            </a:schemeClr>
          </a:solid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69862" lvl="1">
              <a:spcAft>
                <a:spcPts val="600"/>
              </a:spcAft>
              <a:buClr>
                <a:schemeClr val="tx2"/>
              </a:buClr>
              <a:buSzPct val="100000"/>
            </a:pPr>
            <a:r>
              <a:rPr lang="en-US" sz="2000" b="1" dirty="0">
                <a:solidFill>
                  <a:schemeClr val="tx2"/>
                </a:solidFill>
              </a:rPr>
              <a:t>Impact</a:t>
            </a:r>
            <a:r>
              <a:rPr lang="en-US" dirty="0">
                <a:solidFill>
                  <a:schemeClr val="tx2"/>
                </a:solidFill>
              </a:rPr>
              <a:t>:</a:t>
            </a:r>
          </a:p>
          <a:p>
            <a:pPr lvl="1" indent="-287338">
              <a:lnSpc>
                <a:spcPct val="90000"/>
              </a:lnSpc>
              <a:spcAft>
                <a:spcPts val="600"/>
              </a:spcAft>
              <a:buClr>
                <a:schemeClr val="tx2"/>
              </a:buClr>
              <a:buSzPct val="100000"/>
              <a:buFont typeface="Arial" panose="020B0604020202020204" pitchFamily="34" charset="0"/>
              <a:buChar char="•"/>
            </a:pPr>
            <a:r>
              <a:rPr lang="en-US" sz="2000" dirty="0"/>
              <a:t>Improved efficiency and accuracy of annotation workflow</a:t>
            </a:r>
          </a:p>
          <a:p>
            <a:pPr lvl="1" indent="-287338">
              <a:lnSpc>
                <a:spcPct val="90000"/>
              </a:lnSpc>
              <a:spcAft>
                <a:spcPts val="600"/>
              </a:spcAft>
              <a:buClr>
                <a:schemeClr val="tx2"/>
              </a:buClr>
              <a:buSzPct val="100000"/>
              <a:buFont typeface="Arial" panose="020B0604020202020204" pitchFamily="34" charset="0"/>
              <a:buChar char="•"/>
            </a:pPr>
            <a:r>
              <a:rPr lang="en-US" sz="2000" dirty="0"/>
              <a:t>Can be made part of ML pipeline for automated curve annotation if needed</a:t>
            </a:r>
          </a:p>
        </p:txBody>
      </p:sp>
      <p:sp>
        <p:nvSpPr>
          <p:cNvPr id="16" name="Rounded Rectangle 15">
            <a:extLst>
              <a:ext uri="{FF2B5EF4-FFF2-40B4-BE49-F238E27FC236}">
                <a16:creationId xmlns:a16="http://schemas.microsoft.com/office/drawing/2014/main" id="{92E41294-7321-824B-A8FA-B69B82095746}"/>
              </a:ext>
            </a:extLst>
          </p:cNvPr>
          <p:cNvSpPr/>
          <p:nvPr/>
        </p:nvSpPr>
        <p:spPr bwMode="auto">
          <a:xfrm>
            <a:off x="6205922" y="3992964"/>
            <a:ext cx="5748390" cy="1921276"/>
          </a:xfrm>
          <a:prstGeom prst="roundRect">
            <a:avLst/>
          </a:prstGeom>
          <a:solidFill>
            <a:schemeClr val="bg1">
              <a:lumMod val="85000"/>
            </a:schemeClr>
          </a:solid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69862" lvl="1">
              <a:spcAft>
                <a:spcPts val="600"/>
              </a:spcAft>
              <a:buClr>
                <a:schemeClr val="tx2"/>
              </a:buClr>
              <a:buSzPct val="100000"/>
            </a:pPr>
            <a:r>
              <a:rPr lang="en-US" sz="2000" b="1" dirty="0">
                <a:solidFill>
                  <a:schemeClr val="tx2"/>
                </a:solidFill>
              </a:rPr>
              <a:t>Target Audience:</a:t>
            </a:r>
          </a:p>
          <a:p>
            <a:pPr lvl="1" indent="-287338">
              <a:spcAft>
                <a:spcPts val="600"/>
              </a:spcAft>
              <a:buClr>
                <a:schemeClr val="tx2"/>
              </a:buClr>
              <a:buSzPct val="100000"/>
              <a:buFont typeface="Arial" panose="020B0604020202020204" pitchFamily="34" charset="0"/>
              <a:buChar char="•"/>
            </a:pPr>
            <a:r>
              <a:rPr lang="en-US" sz="2000" dirty="0"/>
              <a:t>Study Analysis Group</a:t>
            </a:r>
          </a:p>
          <a:p>
            <a:pPr lvl="1" indent="-287338">
              <a:spcAft>
                <a:spcPts val="600"/>
              </a:spcAft>
              <a:buClr>
                <a:schemeClr val="tx2"/>
              </a:buClr>
              <a:buSzPct val="100000"/>
              <a:buFont typeface="Arial" panose="020B0604020202020204" pitchFamily="34" charset="0"/>
              <a:buChar char="•"/>
            </a:pPr>
            <a:r>
              <a:rPr lang="en-US" sz="2000" dirty="0"/>
              <a:t>Annotation Team</a:t>
            </a:r>
          </a:p>
          <a:p>
            <a:pPr lvl="1" indent="-287338">
              <a:spcAft>
                <a:spcPts val="600"/>
              </a:spcAft>
              <a:buClr>
                <a:schemeClr val="tx2"/>
              </a:buClr>
              <a:buSzPct val="100000"/>
              <a:buFont typeface="Arial" panose="020B0604020202020204" pitchFamily="34" charset="0"/>
              <a:buChar char="•"/>
            </a:pPr>
            <a:r>
              <a:rPr lang="en-US" sz="2000" dirty="0"/>
              <a:t>ML Team (only if needed)</a:t>
            </a:r>
          </a:p>
        </p:txBody>
      </p:sp>
    </p:spTree>
    <p:extLst>
      <p:ext uri="{BB962C8B-B14F-4D97-AF65-F5344CB8AC3E}">
        <p14:creationId xmlns:p14="http://schemas.microsoft.com/office/powerpoint/2010/main" val="36978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B15-B470-46A0-9E84-07D91041A7A3}"/>
              </a:ext>
            </a:extLst>
          </p:cNvPr>
          <p:cNvSpPr>
            <a:spLocks noGrp="1"/>
          </p:cNvSpPr>
          <p:nvPr>
            <p:ph type="title"/>
          </p:nvPr>
        </p:nvSpPr>
        <p:spPr>
          <a:xfrm>
            <a:off x="822217" y="250325"/>
            <a:ext cx="3031346" cy="324725"/>
          </a:xfrm>
        </p:spPr>
        <p:txBody>
          <a:bodyPr wrap="square" anchor="t">
            <a:noAutofit/>
          </a:bodyPr>
          <a:lstStyle/>
          <a:p>
            <a:r>
              <a:rPr lang="en-US" dirty="0"/>
              <a:t>PatBaSe Tool</a:t>
            </a:r>
          </a:p>
        </p:txBody>
      </p:sp>
      <p:sp>
        <p:nvSpPr>
          <p:cNvPr id="3" name="Slide Number Placeholder 2">
            <a:extLst>
              <a:ext uri="{FF2B5EF4-FFF2-40B4-BE49-F238E27FC236}">
                <a16:creationId xmlns:a16="http://schemas.microsoft.com/office/drawing/2014/main" id="{3A7AD85D-44AE-42BB-B5AC-7A4C001A9062}"/>
              </a:ext>
            </a:extLst>
          </p:cNvPr>
          <p:cNvSpPr>
            <a:spLocks noGrp="1"/>
          </p:cNvSpPr>
          <p:nvPr>
            <p:ph type="sldNum" sz="quarter" idx="10"/>
          </p:nvPr>
        </p:nvSpPr>
        <p:spPr>
          <a:xfrm>
            <a:off x="1" y="6553200"/>
            <a:ext cx="304799" cy="304799"/>
          </a:xfrm>
        </p:spPr>
        <p:txBody>
          <a:bodyPr anchor="ctr">
            <a:normAutofit/>
          </a:bodyPr>
          <a:lstStyle/>
          <a:p>
            <a:pPr marL="0" marR="0" lvl="0" indent="0" defTabSz="457200" rtl="0" eaLnBrk="1" fontAlgn="auto" latinLnBrk="0" hangingPunct="1">
              <a:spcBef>
                <a:spcPts val="0"/>
              </a:spcBef>
              <a:spcAft>
                <a:spcPts val="600"/>
              </a:spcAft>
              <a:buClrTx/>
              <a:buSzTx/>
              <a:buFontTx/>
              <a:buNone/>
              <a:tabLst/>
              <a:defRPr/>
            </a:pPr>
            <a:fld id="{89006F1E-66CD-4A4B-9370-B4A3080F0E6C}" type="slidenum">
              <a:rPr kumimoji="0" lang="en-US" b="0" i="0" u="none" strike="noStrike" kern="1200" cap="none" spc="0" normalizeH="0" baseline="0" noProof="0" smtClean="0">
                <a:ln>
                  <a:noFill/>
                </a:ln>
                <a:effectLst/>
                <a:uLnTx/>
                <a:uFillTx/>
              </a:rPr>
              <a:pPr marL="0" marR="0" lvl="0" indent="0" defTabSz="457200" rtl="0" eaLnBrk="1" fontAlgn="auto" latinLnBrk="0" hangingPunct="1">
                <a:spcBef>
                  <a:spcPts val="0"/>
                </a:spcBef>
                <a:spcAft>
                  <a:spcPts val="600"/>
                </a:spcAft>
                <a:buClrTx/>
                <a:buSzTx/>
                <a:buFontTx/>
                <a:buNone/>
                <a:tabLst/>
                <a:defRPr/>
              </a:pPr>
              <a:t>4</a:t>
            </a:fld>
            <a:endParaRPr kumimoji="0" lang="en-US" b="0" i="0" u="none" strike="noStrike" kern="1200" cap="none" spc="0" normalizeH="0" baseline="0" noProof="0">
              <a:ln>
                <a:noFill/>
              </a:ln>
              <a:effectLst/>
              <a:uLnTx/>
              <a:uFillTx/>
            </a:endParaRPr>
          </a:p>
        </p:txBody>
      </p:sp>
      <p:sp>
        <p:nvSpPr>
          <p:cNvPr id="4" name="Footer Placeholder 3">
            <a:extLst>
              <a:ext uri="{FF2B5EF4-FFF2-40B4-BE49-F238E27FC236}">
                <a16:creationId xmlns:a16="http://schemas.microsoft.com/office/drawing/2014/main" id="{DF749825-5A44-4E57-B6A6-C82F8EE5680C}"/>
              </a:ext>
            </a:extLst>
          </p:cNvPr>
          <p:cNvSpPr>
            <a:spLocks noGrp="1"/>
          </p:cNvSpPr>
          <p:nvPr>
            <p:ph type="ftr" sz="quarter" idx="13"/>
          </p:nvPr>
        </p:nvSpPr>
        <p:spPr>
          <a:xfrm>
            <a:off x="304799" y="6553201"/>
            <a:ext cx="7620001" cy="304800"/>
          </a:xfrm>
        </p:spPr>
        <p:txBody>
          <a:bodyPr anchor="ctr">
            <a:normAutofit/>
          </a:bodyPr>
          <a:lstStyle/>
          <a:p>
            <a:pPr lvl="0" defTabSz="457200">
              <a:spcAft>
                <a:spcPts val="600"/>
              </a:spcAft>
              <a:defRPr/>
            </a:pPr>
            <a:r>
              <a:rPr kumimoji="0" lang="en-US" b="0" i="0" u="none" strike="noStrike" kern="1200" cap="none" spc="0" normalizeH="0" baseline="0" noProof="0" dirty="0">
                <a:ln>
                  <a:noFill/>
                </a:ln>
                <a:effectLst/>
                <a:uLnTx/>
                <a:uFillTx/>
              </a:rPr>
              <a:t>Proprietary &amp; Confidential</a:t>
            </a:r>
          </a:p>
        </p:txBody>
      </p:sp>
      <p:sp>
        <p:nvSpPr>
          <p:cNvPr id="42" name="Rounded Rectangle 41">
            <a:extLst>
              <a:ext uri="{FF2B5EF4-FFF2-40B4-BE49-F238E27FC236}">
                <a16:creationId xmlns:a16="http://schemas.microsoft.com/office/drawing/2014/main" id="{42509520-7DD2-AD41-AB5E-589C7D798D17}"/>
              </a:ext>
            </a:extLst>
          </p:cNvPr>
          <p:cNvSpPr/>
          <p:nvPr/>
        </p:nvSpPr>
        <p:spPr bwMode="auto">
          <a:xfrm>
            <a:off x="7297052" y="816986"/>
            <a:ext cx="4577462" cy="2876030"/>
          </a:xfrm>
          <a:prstGeom prst="roundRect">
            <a:avLst/>
          </a:prstGeom>
          <a:solidFill>
            <a:schemeClr val="bg1">
              <a:lumMod val="85000"/>
            </a:schemeClr>
          </a:solid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69862" lvl="1">
              <a:lnSpc>
                <a:spcPct val="80000"/>
              </a:lnSpc>
              <a:spcAft>
                <a:spcPts val="600"/>
              </a:spcAft>
              <a:buClr>
                <a:schemeClr val="tx2"/>
              </a:buClr>
              <a:buSzPct val="100000"/>
            </a:pPr>
            <a:r>
              <a:rPr lang="en-US" sz="2400" dirty="0">
                <a:solidFill>
                  <a:schemeClr val="tx2"/>
                </a:solidFill>
              </a:rPr>
              <a:t>Brief About the Tool:</a:t>
            </a:r>
          </a:p>
          <a:p>
            <a:pPr lvl="1" indent="-287338">
              <a:lnSpc>
                <a:spcPct val="80000"/>
              </a:lnSpc>
              <a:spcAft>
                <a:spcPts val="600"/>
              </a:spcAft>
              <a:buClr>
                <a:schemeClr val="tx2"/>
              </a:buClr>
              <a:buSzPct val="100000"/>
              <a:buFont typeface="Arial" panose="020B0604020202020204" pitchFamily="34" charset="0"/>
              <a:buChar char="•"/>
            </a:pPr>
            <a:r>
              <a:rPr lang="en-US" dirty="0"/>
              <a:t>A Command-line Utility</a:t>
            </a:r>
          </a:p>
          <a:p>
            <a:pPr lvl="1" indent="-287338">
              <a:lnSpc>
                <a:spcPct val="80000"/>
              </a:lnSpc>
              <a:spcAft>
                <a:spcPts val="600"/>
              </a:spcAft>
              <a:buClr>
                <a:schemeClr val="tx2"/>
              </a:buClr>
              <a:buSzPct val="100000"/>
              <a:buFont typeface="Arial" panose="020B0604020202020204" pitchFamily="34" charset="0"/>
              <a:buChar char="•"/>
            </a:pPr>
            <a:r>
              <a:rPr lang="en-US" dirty="0"/>
              <a:t>Intake:</a:t>
            </a:r>
          </a:p>
          <a:p>
            <a:pPr lvl="2" indent="-287338">
              <a:lnSpc>
                <a:spcPct val="80000"/>
              </a:lnSpc>
              <a:spcAft>
                <a:spcPts val="600"/>
              </a:spcAft>
              <a:buClr>
                <a:schemeClr val="tx2"/>
              </a:buClr>
              <a:buSzPct val="100000"/>
              <a:buFont typeface="Arial" panose="020B0604020202020204" pitchFamily="34" charset="0"/>
              <a:buChar char="•"/>
            </a:pPr>
            <a:r>
              <a:rPr lang="en-US" dirty="0"/>
              <a:t>Excel export of one or more analyzed eds files</a:t>
            </a:r>
          </a:p>
          <a:p>
            <a:pPr lvl="2" indent="-287338">
              <a:lnSpc>
                <a:spcPct val="80000"/>
              </a:lnSpc>
              <a:spcAft>
                <a:spcPts val="600"/>
              </a:spcAft>
              <a:buClr>
                <a:schemeClr val="tx2"/>
              </a:buClr>
              <a:buSzPct val="100000"/>
              <a:buFont typeface="Arial" panose="020B0604020202020204" pitchFamily="34" charset="0"/>
              <a:buChar char="•"/>
            </a:pPr>
            <a:r>
              <a:rPr lang="en-US" dirty="0"/>
              <a:t>Reference Anomaly </a:t>
            </a:r>
            <a:r>
              <a:rPr lang="en-US" dirty="0" err="1"/>
              <a:t>curveDB</a:t>
            </a:r>
            <a:r>
              <a:rPr lang="en-US" dirty="0"/>
              <a:t> </a:t>
            </a:r>
          </a:p>
          <a:p>
            <a:pPr lvl="1" indent="-287338">
              <a:lnSpc>
                <a:spcPct val="80000"/>
              </a:lnSpc>
              <a:spcAft>
                <a:spcPts val="600"/>
              </a:spcAft>
              <a:buClr>
                <a:schemeClr val="tx2"/>
              </a:buClr>
              <a:buSzPct val="100000"/>
              <a:buFont typeface="Arial" panose="020B0604020202020204" pitchFamily="34" charset="0"/>
              <a:buChar char="•"/>
            </a:pPr>
            <a:r>
              <a:rPr lang="en-US" dirty="0"/>
              <a:t>Output:</a:t>
            </a:r>
          </a:p>
          <a:p>
            <a:pPr lvl="2" indent="-287338">
              <a:lnSpc>
                <a:spcPct val="80000"/>
              </a:lnSpc>
              <a:spcAft>
                <a:spcPts val="600"/>
              </a:spcAft>
              <a:buClr>
                <a:schemeClr val="tx2"/>
              </a:buClr>
              <a:buSzPct val="100000"/>
              <a:buFont typeface="Arial" panose="020B0604020202020204" pitchFamily="34" charset="0"/>
              <a:buChar char="•"/>
            </a:pPr>
            <a:r>
              <a:rPr lang="en-US" dirty="0"/>
              <a:t>Excel with curve annotations </a:t>
            </a:r>
          </a:p>
          <a:p>
            <a:pPr lvl="2" indent="-287338">
              <a:lnSpc>
                <a:spcPct val="80000"/>
              </a:lnSpc>
              <a:spcAft>
                <a:spcPts val="600"/>
              </a:spcAft>
              <a:buClr>
                <a:schemeClr val="tx2"/>
              </a:buClr>
              <a:buSzPct val="100000"/>
              <a:buFont typeface="Arial" panose="020B0604020202020204" pitchFamily="34" charset="0"/>
              <a:buChar char="•"/>
            </a:pPr>
            <a:r>
              <a:rPr lang="en-US" dirty="0"/>
              <a:t>Outliers, Annotations Needed</a:t>
            </a:r>
          </a:p>
        </p:txBody>
      </p:sp>
      <p:sp>
        <p:nvSpPr>
          <p:cNvPr id="43" name="Rounded Rectangle 42">
            <a:extLst>
              <a:ext uri="{FF2B5EF4-FFF2-40B4-BE49-F238E27FC236}">
                <a16:creationId xmlns:a16="http://schemas.microsoft.com/office/drawing/2014/main" id="{C8E5383A-AD08-9148-A6CA-25845BB701C5}"/>
              </a:ext>
            </a:extLst>
          </p:cNvPr>
          <p:cNvSpPr/>
          <p:nvPr/>
        </p:nvSpPr>
        <p:spPr bwMode="auto">
          <a:xfrm>
            <a:off x="7132260" y="4027311"/>
            <a:ext cx="5037905" cy="2324383"/>
          </a:xfrm>
          <a:prstGeom prst="roundRect">
            <a:avLst/>
          </a:prstGeom>
          <a:solidFill>
            <a:schemeClr val="bg1">
              <a:lumMod val="85000"/>
            </a:schemeClr>
          </a:solidFill>
          <a:ln w="31750"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69862" lvl="1">
              <a:lnSpc>
                <a:spcPct val="120000"/>
              </a:lnSpc>
              <a:spcBef>
                <a:spcPts val="200"/>
              </a:spcBef>
              <a:buClr>
                <a:schemeClr val="tx2"/>
              </a:buClr>
              <a:buSzPct val="100000"/>
            </a:pPr>
            <a:r>
              <a:rPr lang="en-US" sz="2400" dirty="0">
                <a:solidFill>
                  <a:schemeClr val="tx2"/>
                </a:solidFill>
              </a:rPr>
              <a:t>Performance Matrix:</a:t>
            </a:r>
          </a:p>
          <a:p>
            <a:pPr lvl="1" indent="-287338">
              <a:lnSpc>
                <a:spcPct val="120000"/>
              </a:lnSpc>
              <a:spcBef>
                <a:spcPts val="200"/>
              </a:spcBef>
              <a:buClr>
                <a:schemeClr val="tx2"/>
              </a:buClr>
              <a:buSzPct val="100000"/>
              <a:buFont typeface="Arial" panose="020B0604020202020204" pitchFamily="34" charset="0"/>
              <a:buChar char="•"/>
            </a:pPr>
            <a:r>
              <a:rPr lang="en-US" dirty="0"/>
              <a:t>Provide some stats based on the DDD 73 data set.</a:t>
            </a:r>
          </a:p>
          <a:p>
            <a:pPr lvl="1" indent="-287338">
              <a:lnSpc>
                <a:spcPct val="120000"/>
              </a:lnSpc>
              <a:spcBef>
                <a:spcPts val="200"/>
              </a:spcBef>
              <a:buClr>
                <a:schemeClr val="tx2"/>
              </a:buClr>
              <a:buSzPct val="100000"/>
              <a:buFont typeface="Arial" panose="020B0604020202020204" pitchFamily="34" charset="0"/>
              <a:buChar char="•"/>
            </a:pPr>
            <a:r>
              <a:rPr lang="en-US" dirty="0"/>
              <a:t>Provide used case states on identified &amp; novel curves from new EDS files. </a:t>
            </a:r>
          </a:p>
        </p:txBody>
      </p:sp>
      <p:sp>
        <p:nvSpPr>
          <p:cNvPr id="186" name="Rectangle 185">
            <a:extLst>
              <a:ext uri="{FF2B5EF4-FFF2-40B4-BE49-F238E27FC236}">
                <a16:creationId xmlns:a16="http://schemas.microsoft.com/office/drawing/2014/main" id="{A3EE77F7-8340-A748-901F-49D6C36EA23C}"/>
              </a:ext>
            </a:extLst>
          </p:cNvPr>
          <p:cNvSpPr/>
          <p:nvPr/>
        </p:nvSpPr>
        <p:spPr>
          <a:xfrm>
            <a:off x="795443" y="750839"/>
            <a:ext cx="5896504" cy="5520663"/>
          </a:xfrm>
          <a:prstGeom prst="rect">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nvGrpSpPr>
          <p:cNvPr id="6" name="Group 5">
            <a:extLst>
              <a:ext uri="{FF2B5EF4-FFF2-40B4-BE49-F238E27FC236}">
                <a16:creationId xmlns:a16="http://schemas.microsoft.com/office/drawing/2014/main" id="{54A58318-EB13-430D-8136-B10AC2C4DDC8}"/>
              </a:ext>
            </a:extLst>
          </p:cNvPr>
          <p:cNvGrpSpPr/>
          <p:nvPr/>
        </p:nvGrpSpPr>
        <p:grpSpPr>
          <a:xfrm>
            <a:off x="1002151" y="4729644"/>
            <a:ext cx="1797026" cy="1292097"/>
            <a:chOff x="2436802" y="4934523"/>
            <a:chExt cx="1776877" cy="1183165"/>
          </a:xfrm>
        </p:grpSpPr>
        <p:pic>
          <p:nvPicPr>
            <p:cNvPr id="188" name="Graphic 187" descr="Document outline">
              <a:extLst>
                <a:ext uri="{FF2B5EF4-FFF2-40B4-BE49-F238E27FC236}">
                  <a16:creationId xmlns:a16="http://schemas.microsoft.com/office/drawing/2014/main" id="{C82393A2-04F5-6540-A4F5-23149CBB7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93960" y="4934523"/>
              <a:ext cx="956390" cy="731520"/>
            </a:xfrm>
            <a:prstGeom prst="rect">
              <a:avLst/>
            </a:prstGeom>
            <a:effectLst/>
          </p:spPr>
        </p:pic>
        <p:sp>
          <p:nvSpPr>
            <p:cNvPr id="189" name="TextBox 188">
              <a:extLst>
                <a:ext uri="{FF2B5EF4-FFF2-40B4-BE49-F238E27FC236}">
                  <a16:creationId xmlns:a16="http://schemas.microsoft.com/office/drawing/2014/main" id="{93951134-CDDF-1948-95E7-1C20E8D4B18A}"/>
                </a:ext>
              </a:extLst>
            </p:cNvPr>
            <p:cNvSpPr txBox="1"/>
            <p:nvPr/>
          </p:nvSpPr>
          <p:spPr>
            <a:xfrm>
              <a:off x="2436802" y="5545939"/>
              <a:ext cx="1776877" cy="571749"/>
            </a:xfrm>
            <a:prstGeom prst="rect">
              <a:avLst/>
            </a:prstGeom>
            <a:noFill/>
          </p:spPr>
          <p:txBody>
            <a:bodyPr wrap="square" rtlCol="0">
              <a:spAutoFit/>
            </a:bodyPr>
            <a:lstStyle>
              <a:defPPr>
                <a:defRPr lang="en-US"/>
              </a:defPPr>
              <a:lvl1pPr algn="ctr">
                <a:defRPr sz="1600" b="1">
                  <a:solidFill>
                    <a:schemeClr val="bg1"/>
                  </a:solidFill>
                  <a:latin typeface="Calibri Light" panose="020F0302020204030204"/>
                </a:defRPr>
              </a:lvl1pPr>
            </a:lstStyle>
            <a:p>
              <a:r>
                <a:rPr lang="en-US" dirty="0"/>
                <a:t>Automated annotations in CSV </a:t>
              </a:r>
            </a:p>
          </p:txBody>
        </p:sp>
      </p:grpSp>
      <p:pic>
        <p:nvPicPr>
          <p:cNvPr id="267" name="Graphic 266" descr="Document outline">
            <a:extLst>
              <a:ext uri="{FF2B5EF4-FFF2-40B4-BE49-F238E27FC236}">
                <a16:creationId xmlns:a16="http://schemas.microsoft.com/office/drawing/2014/main" id="{6518284C-7ED2-4347-8B2D-925417B39C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5730" y="1847088"/>
            <a:ext cx="1020614" cy="960092"/>
          </a:xfrm>
          <a:prstGeom prst="rect">
            <a:avLst/>
          </a:prstGeom>
        </p:spPr>
      </p:pic>
      <p:sp>
        <p:nvSpPr>
          <p:cNvPr id="268" name="TextBox 267">
            <a:extLst>
              <a:ext uri="{FF2B5EF4-FFF2-40B4-BE49-F238E27FC236}">
                <a16:creationId xmlns:a16="http://schemas.microsoft.com/office/drawing/2014/main" id="{3D27F6C8-22CE-1E42-8EF7-6685ECB4E7F2}"/>
              </a:ext>
            </a:extLst>
          </p:cNvPr>
          <p:cNvSpPr txBox="1"/>
          <p:nvPr/>
        </p:nvSpPr>
        <p:spPr>
          <a:xfrm>
            <a:off x="4851484" y="2762815"/>
            <a:ext cx="931112" cy="738664"/>
          </a:xfrm>
          <a:prstGeom prst="rect">
            <a:avLst/>
          </a:prstGeom>
          <a:noFill/>
        </p:spPr>
        <p:txBody>
          <a:bodyPr wrap="square" rtlCol="0">
            <a:spAutoFit/>
          </a:bodyPr>
          <a:lstStyle/>
          <a:p>
            <a:pPr algn="ctr"/>
            <a:r>
              <a:rPr lang="en-US" sz="1400" b="1" dirty="0">
                <a:solidFill>
                  <a:prstClr val="white"/>
                </a:solidFill>
                <a:latin typeface="Calibri Light" panose="020F0302020204030204"/>
              </a:rPr>
              <a:t>Reference (Anomaly) Curve DB </a:t>
            </a:r>
          </a:p>
        </p:txBody>
      </p:sp>
      <p:sp>
        <p:nvSpPr>
          <p:cNvPr id="37" name="TextBox 36">
            <a:extLst>
              <a:ext uri="{FF2B5EF4-FFF2-40B4-BE49-F238E27FC236}">
                <a16:creationId xmlns:a16="http://schemas.microsoft.com/office/drawing/2014/main" id="{6CB36C0B-BE98-498B-97CB-327152A8EF38}"/>
              </a:ext>
            </a:extLst>
          </p:cNvPr>
          <p:cNvSpPr txBox="1"/>
          <p:nvPr/>
        </p:nvSpPr>
        <p:spPr>
          <a:xfrm>
            <a:off x="2477310" y="2218113"/>
            <a:ext cx="1227378" cy="369332"/>
          </a:xfrm>
          <a:prstGeom prst="rect">
            <a:avLst/>
          </a:prstGeom>
          <a:noFill/>
        </p:spPr>
        <p:txBody>
          <a:bodyPr wrap="square" rtlCol="0">
            <a:spAutoFit/>
          </a:bodyPr>
          <a:lstStyle/>
          <a:p>
            <a:pPr algn="ctr"/>
            <a:r>
              <a:rPr lang="en-US" b="1" dirty="0">
                <a:solidFill>
                  <a:prstClr val="white"/>
                </a:solidFill>
                <a:latin typeface="Calibri Light" panose="020F0302020204030204"/>
              </a:rPr>
              <a:t>EDS File</a:t>
            </a:r>
          </a:p>
        </p:txBody>
      </p:sp>
      <p:pic>
        <p:nvPicPr>
          <p:cNvPr id="36" name="Graphic 35" descr="Document outline">
            <a:extLst>
              <a:ext uri="{FF2B5EF4-FFF2-40B4-BE49-F238E27FC236}">
                <a16:creationId xmlns:a16="http://schemas.microsoft.com/office/drawing/2014/main" id="{55A10E07-3022-426E-A1CA-C58F5DCF9E29}"/>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5514" r="12776"/>
          <a:stretch/>
        </p:blipFill>
        <p:spPr>
          <a:xfrm>
            <a:off x="5590633" y="932634"/>
            <a:ext cx="769291" cy="738664"/>
          </a:xfrm>
          <a:prstGeom prst="rect">
            <a:avLst/>
          </a:prstGeom>
        </p:spPr>
      </p:pic>
      <p:sp>
        <p:nvSpPr>
          <p:cNvPr id="38" name="TextBox 37">
            <a:extLst>
              <a:ext uri="{FF2B5EF4-FFF2-40B4-BE49-F238E27FC236}">
                <a16:creationId xmlns:a16="http://schemas.microsoft.com/office/drawing/2014/main" id="{E27902F5-F179-4EB1-AD24-AD07FA9BF6C1}"/>
              </a:ext>
            </a:extLst>
          </p:cNvPr>
          <p:cNvSpPr txBox="1"/>
          <p:nvPr/>
        </p:nvSpPr>
        <p:spPr>
          <a:xfrm>
            <a:off x="4424049" y="923745"/>
            <a:ext cx="1216058" cy="523220"/>
          </a:xfrm>
          <a:prstGeom prst="rect">
            <a:avLst/>
          </a:prstGeom>
          <a:noFill/>
        </p:spPr>
        <p:txBody>
          <a:bodyPr wrap="square" rtlCol="0">
            <a:spAutoFit/>
          </a:bodyPr>
          <a:lstStyle/>
          <a:p>
            <a:pPr algn="r"/>
            <a:r>
              <a:rPr lang="en-US" sz="1400" b="1" dirty="0">
                <a:solidFill>
                  <a:prstClr val="white"/>
                </a:solidFill>
                <a:latin typeface="Calibri Light" panose="020F0302020204030204"/>
              </a:rPr>
              <a:t>All Annotated Curve DB </a:t>
            </a:r>
          </a:p>
        </p:txBody>
      </p:sp>
      <p:sp>
        <p:nvSpPr>
          <p:cNvPr id="41" name="TextBox 40">
            <a:extLst>
              <a:ext uri="{FF2B5EF4-FFF2-40B4-BE49-F238E27FC236}">
                <a16:creationId xmlns:a16="http://schemas.microsoft.com/office/drawing/2014/main" id="{74F97359-441A-4CF6-8E65-FD09722E7F87}"/>
              </a:ext>
            </a:extLst>
          </p:cNvPr>
          <p:cNvSpPr txBox="1"/>
          <p:nvPr/>
        </p:nvSpPr>
        <p:spPr>
          <a:xfrm>
            <a:off x="4511327" y="5522386"/>
            <a:ext cx="1191890" cy="584775"/>
          </a:xfrm>
          <a:prstGeom prst="rect">
            <a:avLst/>
          </a:prstGeom>
          <a:noFill/>
        </p:spPr>
        <p:txBody>
          <a:bodyPr wrap="square" rtlCol="0">
            <a:spAutoFit/>
          </a:bodyPr>
          <a:lstStyle/>
          <a:p>
            <a:pPr algn="ctr"/>
            <a:r>
              <a:rPr lang="en-US" sz="1600" b="1" dirty="0">
                <a:solidFill>
                  <a:schemeClr val="bg1"/>
                </a:solidFill>
                <a:latin typeface="Calibri Light" panose="020F0302020204030204"/>
              </a:rPr>
              <a:t>Annotations </a:t>
            </a:r>
          </a:p>
          <a:p>
            <a:pPr algn="ctr"/>
            <a:r>
              <a:rPr lang="en-US" sz="1600" b="1" dirty="0">
                <a:solidFill>
                  <a:schemeClr val="bg1"/>
                </a:solidFill>
                <a:latin typeface="Calibri Light" panose="020F0302020204030204"/>
              </a:rPr>
              <a:t>Needed </a:t>
            </a:r>
          </a:p>
        </p:txBody>
      </p:sp>
      <p:grpSp>
        <p:nvGrpSpPr>
          <p:cNvPr id="19" name="Group 18">
            <a:extLst>
              <a:ext uri="{FF2B5EF4-FFF2-40B4-BE49-F238E27FC236}">
                <a16:creationId xmlns:a16="http://schemas.microsoft.com/office/drawing/2014/main" id="{1B150366-0DB1-46C8-8718-1B5DF01CEC51}"/>
              </a:ext>
            </a:extLst>
          </p:cNvPr>
          <p:cNvGrpSpPr/>
          <p:nvPr/>
        </p:nvGrpSpPr>
        <p:grpSpPr>
          <a:xfrm>
            <a:off x="1079091" y="2368071"/>
            <a:ext cx="1367092" cy="1292097"/>
            <a:chOff x="1302974" y="2382062"/>
            <a:chExt cx="1456332" cy="1292097"/>
          </a:xfrm>
        </p:grpSpPr>
        <p:grpSp>
          <p:nvGrpSpPr>
            <p:cNvPr id="11" name="Group 10">
              <a:extLst>
                <a:ext uri="{FF2B5EF4-FFF2-40B4-BE49-F238E27FC236}">
                  <a16:creationId xmlns:a16="http://schemas.microsoft.com/office/drawing/2014/main" id="{F701708E-1A5F-4F9A-B385-A93E2C63E5CB}"/>
                </a:ext>
              </a:extLst>
            </p:cNvPr>
            <p:cNvGrpSpPr/>
            <p:nvPr/>
          </p:nvGrpSpPr>
          <p:grpSpPr>
            <a:xfrm>
              <a:off x="1526647" y="2696387"/>
              <a:ext cx="1232659" cy="963021"/>
              <a:chOff x="453107" y="2505385"/>
              <a:chExt cx="1232659" cy="963021"/>
            </a:xfrm>
          </p:grpSpPr>
          <p:pic>
            <p:nvPicPr>
              <p:cNvPr id="226" name="Graphic 225" descr="Document outline">
                <a:extLst>
                  <a:ext uri="{FF2B5EF4-FFF2-40B4-BE49-F238E27FC236}">
                    <a16:creationId xmlns:a16="http://schemas.microsoft.com/office/drawing/2014/main" id="{5893D8F8-0690-6C48-9E07-AF3882EC35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4246" y="2505385"/>
                <a:ext cx="731520" cy="731520"/>
              </a:xfrm>
              <a:prstGeom prst="rect">
                <a:avLst/>
              </a:prstGeom>
            </p:spPr>
          </p:pic>
          <p:sp>
            <p:nvSpPr>
              <p:cNvPr id="227" name="TextBox 226">
                <a:extLst>
                  <a:ext uri="{FF2B5EF4-FFF2-40B4-BE49-F238E27FC236}">
                    <a16:creationId xmlns:a16="http://schemas.microsoft.com/office/drawing/2014/main" id="{A75FF87D-B7FA-054B-AB9A-C7261F0090E6}"/>
                  </a:ext>
                </a:extLst>
              </p:cNvPr>
              <p:cNvSpPr txBox="1"/>
              <p:nvPr/>
            </p:nvSpPr>
            <p:spPr>
              <a:xfrm>
                <a:off x="453107" y="3160629"/>
                <a:ext cx="991673" cy="307777"/>
              </a:xfrm>
              <a:prstGeom prst="rect">
                <a:avLst/>
              </a:prstGeom>
              <a:noFill/>
            </p:spPr>
            <p:txBody>
              <a:bodyPr wrap="none" rtlCol="0">
                <a:spAutoFit/>
              </a:bodyPr>
              <a:lstStyle/>
              <a:p>
                <a:pPr algn="ctr"/>
                <a:r>
                  <a:rPr lang="en-US" sz="1400" b="1" dirty="0">
                    <a:solidFill>
                      <a:prstClr val="white"/>
                    </a:solidFill>
                    <a:latin typeface="Calibri Light" panose="020F0302020204030204"/>
                  </a:rPr>
                  <a:t>Excel Book</a:t>
                </a:r>
              </a:p>
            </p:txBody>
          </p:sp>
        </p:grpSp>
        <p:pic>
          <p:nvPicPr>
            <p:cNvPr id="47" name="Graphic 46" descr="Document outline">
              <a:extLst>
                <a:ext uri="{FF2B5EF4-FFF2-40B4-BE49-F238E27FC236}">
                  <a16:creationId xmlns:a16="http://schemas.microsoft.com/office/drawing/2014/main" id="{007B09B3-D720-45B7-8581-AB77B25149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35170" y="2423590"/>
              <a:ext cx="731520" cy="731520"/>
            </a:xfrm>
            <a:prstGeom prst="rect">
              <a:avLst/>
            </a:prstGeom>
          </p:spPr>
        </p:pic>
        <p:grpSp>
          <p:nvGrpSpPr>
            <p:cNvPr id="14" name="Group 13">
              <a:extLst>
                <a:ext uri="{FF2B5EF4-FFF2-40B4-BE49-F238E27FC236}">
                  <a16:creationId xmlns:a16="http://schemas.microsoft.com/office/drawing/2014/main" id="{B60B6FBB-2D61-4616-B9DE-3D78DFF1F09B}"/>
                </a:ext>
              </a:extLst>
            </p:cNvPr>
            <p:cNvGrpSpPr/>
            <p:nvPr/>
          </p:nvGrpSpPr>
          <p:grpSpPr>
            <a:xfrm>
              <a:off x="1302974" y="2382062"/>
              <a:ext cx="1438396" cy="1292097"/>
              <a:chOff x="1255839" y="2400919"/>
              <a:chExt cx="1438396" cy="1292097"/>
            </a:xfrm>
          </p:grpSpPr>
          <p:sp>
            <p:nvSpPr>
              <p:cNvPr id="244" name="Rounded Rectangle 243">
                <a:extLst>
                  <a:ext uri="{FF2B5EF4-FFF2-40B4-BE49-F238E27FC236}">
                    <a16:creationId xmlns:a16="http://schemas.microsoft.com/office/drawing/2014/main" id="{EDC37563-90C7-BE40-B99B-8A93189CAC2C}"/>
                  </a:ext>
                </a:extLst>
              </p:cNvPr>
              <p:cNvSpPr/>
              <p:nvPr/>
            </p:nvSpPr>
            <p:spPr>
              <a:xfrm>
                <a:off x="1255839" y="2400919"/>
                <a:ext cx="1438396" cy="1292097"/>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pic>
            <p:nvPicPr>
              <p:cNvPr id="48" name="Graphic 47" descr="Document outline">
                <a:extLst>
                  <a:ext uri="{FF2B5EF4-FFF2-40B4-BE49-F238E27FC236}">
                    <a16:creationId xmlns:a16="http://schemas.microsoft.com/office/drawing/2014/main" id="{B9C1AF74-7C11-48BC-A37B-0F2157258D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52183" y="2516263"/>
                <a:ext cx="731520" cy="731520"/>
              </a:xfrm>
              <a:prstGeom prst="rect">
                <a:avLst/>
              </a:prstGeom>
            </p:spPr>
          </p:pic>
          <p:pic>
            <p:nvPicPr>
              <p:cNvPr id="49" name="Graphic 48" descr="Document outline">
                <a:extLst>
                  <a:ext uri="{FF2B5EF4-FFF2-40B4-BE49-F238E27FC236}">
                    <a16:creationId xmlns:a16="http://schemas.microsoft.com/office/drawing/2014/main" id="{5CE656C8-E8B4-4AF4-B257-BBD9CC6CC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47412" y="2594332"/>
                <a:ext cx="731520" cy="731520"/>
              </a:xfrm>
              <a:prstGeom prst="rect">
                <a:avLst/>
              </a:prstGeom>
            </p:spPr>
          </p:pic>
        </p:grpSp>
      </p:grpSp>
      <p:pic>
        <p:nvPicPr>
          <p:cNvPr id="54" name="Graphic 53" descr="Document outline">
            <a:extLst>
              <a:ext uri="{FF2B5EF4-FFF2-40B4-BE49-F238E27FC236}">
                <a16:creationId xmlns:a16="http://schemas.microsoft.com/office/drawing/2014/main" id="{5D55153D-45B5-4080-9DAE-013279174D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6173" y="3854516"/>
            <a:ext cx="917932" cy="953642"/>
          </a:xfrm>
          <a:prstGeom prst="rect">
            <a:avLst/>
          </a:prstGeom>
        </p:spPr>
      </p:pic>
      <p:sp>
        <p:nvSpPr>
          <p:cNvPr id="55" name="TextBox 54">
            <a:extLst>
              <a:ext uri="{FF2B5EF4-FFF2-40B4-BE49-F238E27FC236}">
                <a16:creationId xmlns:a16="http://schemas.microsoft.com/office/drawing/2014/main" id="{FCEFE15B-9774-4562-AFBA-8CD642ECBCED}"/>
              </a:ext>
            </a:extLst>
          </p:cNvPr>
          <p:cNvSpPr txBox="1"/>
          <p:nvPr/>
        </p:nvSpPr>
        <p:spPr>
          <a:xfrm>
            <a:off x="4573131" y="4053066"/>
            <a:ext cx="1204377" cy="584775"/>
          </a:xfrm>
          <a:prstGeom prst="rect">
            <a:avLst/>
          </a:prstGeom>
          <a:noFill/>
        </p:spPr>
        <p:txBody>
          <a:bodyPr wrap="square" rtlCol="0">
            <a:spAutoFit/>
          </a:bodyPr>
          <a:lstStyle>
            <a:defPPr>
              <a:defRPr lang="en-US"/>
            </a:defPPr>
            <a:lvl1pPr algn="ctr">
              <a:defRPr sz="1600">
                <a:solidFill>
                  <a:schemeClr val="bg1"/>
                </a:solidFill>
                <a:latin typeface="Calibri Light" panose="020F0302020204030204"/>
              </a:defRPr>
            </a:lvl1pPr>
          </a:lstStyle>
          <a:p>
            <a:pPr algn="r"/>
            <a:r>
              <a:rPr lang="en-US" b="1" dirty="0"/>
              <a:t>Manual Annotations</a:t>
            </a:r>
          </a:p>
        </p:txBody>
      </p:sp>
      <p:sp>
        <p:nvSpPr>
          <p:cNvPr id="21" name="Arrow: Up 20">
            <a:extLst>
              <a:ext uri="{FF2B5EF4-FFF2-40B4-BE49-F238E27FC236}">
                <a16:creationId xmlns:a16="http://schemas.microsoft.com/office/drawing/2014/main" id="{5372A358-1D1A-4C39-A2D6-9B2B24EBF4E6}"/>
              </a:ext>
            </a:extLst>
          </p:cNvPr>
          <p:cNvSpPr/>
          <p:nvPr/>
        </p:nvSpPr>
        <p:spPr bwMode="auto">
          <a:xfrm>
            <a:off x="5869973" y="1671298"/>
            <a:ext cx="351252" cy="2228851"/>
          </a:xfrm>
          <a:prstGeom prst="upArrow">
            <a:avLst>
              <a:gd name="adj1" fmla="val 35901"/>
              <a:gd name="adj2" fmla="val 50000"/>
            </a:avLst>
          </a:prstGeom>
          <a:solidFill>
            <a:srgbClr val="4472C4"/>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grpSp>
        <p:nvGrpSpPr>
          <p:cNvPr id="7" name="Group 6">
            <a:extLst>
              <a:ext uri="{FF2B5EF4-FFF2-40B4-BE49-F238E27FC236}">
                <a16:creationId xmlns:a16="http://schemas.microsoft.com/office/drawing/2014/main" id="{6AF0E98B-46D2-43B9-9EF6-D106EB1BDC74}"/>
              </a:ext>
            </a:extLst>
          </p:cNvPr>
          <p:cNvGrpSpPr/>
          <p:nvPr/>
        </p:nvGrpSpPr>
        <p:grpSpPr>
          <a:xfrm>
            <a:off x="2729982" y="3230245"/>
            <a:ext cx="1693222" cy="1648461"/>
            <a:chOff x="3037784" y="3377086"/>
            <a:chExt cx="1385419" cy="1245166"/>
          </a:xfrm>
        </p:grpSpPr>
        <p:grpSp>
          <p:nvGrpSpPr>
            <p:cNvPr id="22" name="Group 21">
              <a:extLst>
                <a:ext uri="{FF2B5EF4-FFF2-40B4-BE49-F238E27FC236}">
                  <a16:creationId xmlns:a16="http://schemas.microsoft.com/office/drawing/2014/main" id="{15BA8E41-90A2-4202-A681-00A95B0E3736}"/>
                </a:ext>
              </a:extLst>
            </p:cNvPr>
            <p:cNvGrpSpPr/>
            <p:nvPr/>
          </p:nvGrpSpPr>
          <p:grpSpPr>
            <a:xfrm>
              <a:off x="3037784" y="3377086"/>
              <a:ext cx="1385419" cy="1245166"/>
              <a:chOff x="3191010" y="3392397"/>
              <a:chExt cx="1218330" cy="1142942"/>
            </a:xfrm>
          </p:grpSpPr>
          <p:pic>
            <p:nvPicPr>
              <p:cNvPr id="223" name="Graphic 222" descr="Gears outline">
                <a:extLst>
                  <a:ext uri="{FF2B5EF4-FFF2-40B4-BE49-F238E27FC236}">
                    <a16:creationId xmlns:a16="http://schemas.microsoft.com/office/drawing/2014/main" id="{7E6AC3DF-A8E8-454A-B641-F45087933C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8929" y="3458878"/>
                <a:ext cx="1080411" cy="1040713"/>
              </a:xfrm>
              <a:prstGeom prst="rect">
                <a:avLst/>
              </a:prstGeom>
              <a:effectLst/>
            </p:spPr>
          </p:pic>
          <p:sp>
            <p:nvSpPr>
              <p:cNvPr id="224" name="TextBox 223">
                <a:extLst>
                  <a:ext uri="{FF2B5EF4-FFF2-40B4-BE49-F238E27FC236}">
                    <a16:creationId xmlns:a16="http://schemas.microsoft.com/office/drawing/2014/main" id="{1AB24E8F-CE1A-BE45-B2DB-1D4C382537F8}"/>
                  </a:ext>
                </a:extLst>
              </p:cNvPr>
              <p:cNvSpPr txBox="1"/>
              <p:nvPr/>
            </p:nvSpPr>
            <p:spPr>
              <a:xfrm>
                <a:off x="3191010" y="3497444"/>
                <a:ext cx="663448" cy="282510"/>
              </a:xfrm>
              <a:prstGeom prst="rect">
                <a:avLst/>
              </a:prstGeom>
              <a:noFill/>
            </p:spPr>
            <p:txBody>
              <a:bodyPr wrap="none" rtlCol="0">
                <a:spAutoFit/>
              </a:bodyPr>
              <a:lstStyle/>
              <a:p>
                <a:r>
                  <a:rPr lang="en-US" sz="1400" b="1" dirty="0" err="1">
                    <a:solidFill>
                      <a:prstClr val="white"/>
                    </a:solidFill>
                    <a:latin typeface="Calibri Light" panose="020F0302020204030204"/>
                  </a:rPr>
                  <a:t>PatBaSe</a:t>
                </a:r>
                <a:endParaRPr lang="en-US" sz="1400" b="1" dirty="0">
                  <a:solidFill>
                    <a:prstClr val="white"/>
                  </a:solidFill>
                  <a:latin typeface="Calibri Light" panose="020F0302020204030204"/>
                </a:endParaRPr>
              </a:p>
            </p:txBody>
          </p:sp>
          <p:sp>
            <p:nvSpPr>
              <p:cNvPr id="234" name="Rounded Rectangle 233">
                <a:extLst>
                  <a:ext uri="{FF2B5EF4-FFF2-40B4-BE49-F238E27FC236}">
                    <a16:creationId xmlns:a16="http://schemas.microsoft.com/office/drawing/2014/main" id="{6A7CCA15-7221-864A-9251-BC15033D252E}"/>
                  </a:ext>
                </a:extLst>
              </p:cNvPr>
              <p:cNvSpPr/>
              <p:nvPr/>
            </p:nvSpPr>
            <p:spPr>
              <a:xfrm>
                <a:off x="3201375" y="3392397"/>
                <a:ext cx="1106895" cy="1142942"/>
              </a:xfrm>
              <a:prstGeom prst="round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pic>
          <p:nvPicPr>
            <p:cNvPr id="44" name="Graphic 43" descr="Gears outline">
              <a:extLst>
                <a:ext uri="{FF2B5EF4-FFF2-40B4-BE49-F238E27FC236}">
                  <a16:creationId xmlns:a16="http://schemas.microsoft.com/office/drawing/2014/main" id="{B1BC480C-487C-4D27-8813-2EBA37B88A38}"/>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5146" t="45869" r="38214" b="6816"/>
            <a:stretch/>
          </p:blipFill>
          <p:spPr>
            <a:xfrm>
              <a:off x="3141890" y="3940899"/>
              <a:ext cx="306599" cy="269880"/>
            </a:xfrm>
            <a:prstGeom prst="rect">
              <a:avLst/>
            </a:prstGeom>
            <a:effectLst/>
          </p:spPr>
        </p:pic>
      </p:grpSp>
      <p:sp>
        <p:nvSpPr>
          <p:cNvPr id="10" name="Arrow: Bent-Up 9">
            <a:extLst>
              <a:ext uri="{FF2B5EF4-FFF2-40B4-BE49-F238E27FC236}">
                <a16:creationId xmlns:a16="http://schemas.microsoft.com/office/drawing/2014/main" id="{CEE50B75-E68B-45FD-BF88-11DD416CE536}"/>
              </a:ext>
            </a:extLst>
          </p:cNvPr>
          <p:cNvSpPr/>
          <p:nvPr/>
        </p:nvSpPr>
        <p:spPr bwMode="auto">
          <a:xfrm flipH="1" flipV="1">
            <a:off x="1218988" y="1523203"/>
            <a:ext cx="440965" cy="800232"/>
          </a:xfrm>
          <a:prstGeom prst="bentUpArrow">
            <a:avLst>
              <a:gd name="adj1" fmla="val 25000"/>
              <a:gd name="adj2" fmla="val 26067"/>
              <a:gd name="adj3" fmla="val 25000"/>
            </a:avLst>
          </a:prstGeom>
          <a:solidFill>
            <a:srgbClr val="FFC000"/>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0" name="Arrow: Bent-Up 49">
            <a:extLst>
              <a:ext uri="{FF2B5EF4-FFF2-40B4-BE49-F238E27FC236}">
                <a16:creationId xmlns:a16="http://schemas.microsoft.com/office/drawing/2014/main" id="{08C5D0B8-1EA3-4C4C-ADA5-0CBFDADB8109}"/>
              </a:ext>
            </a:extLst>
          </p:cNvPr>
          <p:cNvSpPr/>
          <p:nvPr/>
        </p:nvSpPr>
        <p:spPr bwMode="auto">
          <a:xfrm flipV="1">
            <a:off x="2429346" y="2737061"/>
            <a:ext cx="777162" cy="477874"/>
          </a:xfrm>
          <a:prstGeom prst="bentUpArrow">
            <a:avLst>
              <a:gd name="adj1" fmla="val 25000"/>
              <a:gd name="adj2" fmla="val 26067"/>
              <a:gd name="adj3" fmla="val 25000"/>
            </a:avLst>
          </a:prstGeom>
          <a:solidFill>
            <a:srgbClr val="FFC000"/>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1" name="Arrow: Bent-Up 50">
            <a:extLst>
              <a:ext uri="{FF2B5EF4-FFF2-40B4-BE49-F238E27FC236}">
                <a16:creationId xmlns:a16="http://schemas.microsoft.com/office/drawing/2014/main" id="{72BE5AE8-2841-4270-9AAB-546DABD7B147}"/>
              </a:ext>
            </a:extLst>
          </p:cNvPr>
          <p:cNvSpPr/>
          <p:nvPr/>
        </p:nvSpPr>
        <p:spPr bwMode="auto">
          <a:xfrm flipH="1" flipV="1">
            <a:off x="1759488" y="4315781"/>
            <a:ext cx="972699" cy="413863"/>
          </a:xfrm>
          <a:prstGeom prst="bentUpArrow">
            <a:avLst>
              <a:gd name="adj1" fmla="val 25000"/>
              <a:gd name="adj2" fmla="val 26067"/>
              <a:gd name="adj3" fmla="val 25000"/>
            </a:avLst>
          </a:prstGeom>
          <a:solidFill>
            <a:srgbClr val="00B050"/>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6" name="Arrow: Bent-Up 55">
            <a:extLst>
              <a:ext uri="{FF2B5EF4-FFF2-40B4-BE49-F238E27FC236}">
                <a16:creationId xmlns:a16="http://schemas.microsoft.com/office/drawing/2014/main" id="{9F7921C5-2868-4A8C-88A6-D330F990DAEF}"/>
              </a:ext>
            </a:extLst>
          </p:cNvPr>
          <p:cNvSpPr/>
          <p:nvPr/>
        </p:nvSpPr>
        <p:spPr bwMode="auto">
          <a:xfrm flipH="1" flipV="1">
            <a:off x="4786881" y="1446967"/>
            <a:ext cx="769291" cy="443756"/>
          </a:xfrm>
          <a:prstGeom prst="bentUpArrow">
            <a:avLst>
              <a:gd name="adj1" fmla="val 25000"/>
              <a:gd name="adj2" fmla="val 19588"/>
              <a:gd name="adj3" fmla="val 25000"/>
            </a:avLst>
          </a:prstGeom>
          <a:solidFill>
            <a:srgbClr val="4472C4"/>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12" name="Arrow: Bent 11">
            <a:extLst>
              <a:ext uri="{FF2B5EF4-FFF2-40B4-BE49-F238E27FC236}">
                <a16:creationId xmlns:a16="http://schemas.microsoft.com/office/drawing/2014/main" id="{6BAF7E9F-A849-465D-9ABF-86DC2F8C72BE}"/>
              </a:ext>
            </a:extLst>
          </p:cNvPr>
          <p:cNvSpPr/>
          <p:nvPr/>
        </p:nvSpPr>
        <p:spPr bwMode="auto">
          <a:xfrm flipH="1" flipV="1">
            <a:off x="4267839" y="2762814"/>
            <a:ext cx="583643" cy="897354"/>
          </a:xfrm>
          <a:prstGeom prst="bentArrow">
            <a:avLst>
              <a:gd name="adj1" fmla="val 25000"/>
              <a:gd name="adj2" fmla="val 25000"/>
              <a:gd name="adj3" fmla="val 25000"/>
              <a:gd name="adj4" fmla="val 45365"/>
            </a:avLst>
          </a:prstGeom>
          <a:solidFill>
            <a:srgbClr val="A9B81A"/>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sp>
        <p:nvSpPr>
          <p:cNvPr id="57" name="Arrow: Bent 56">
            <a:extLst>
              <a:ext uri="{FF2B5EF4-FFF2-40B4-BE49-F238E27FC236}">
                <a16:creationId xmlns:a16="http://schemas.microsoft.com/office/drawing/2014/main" id="{3764779C-BA4D-4873-92C3-556102F0D8FB}"/>
              </a:ext>
            </a:extLst>
          </p:cNvPr>
          <p:cNvSpPr/>
          <p:nvPr/>
        </p:nvSpPr>
        <p:spPr bwMode="auto">
          <a:xfrm flipV="1">
            <a:off x="3853563" y="4914759"/>
            <a:ext cx="969104" cy="463455"/>
          </a:xfrm>
          <a:prstGeom prst="bentArrow">
            <a:avLst>
              <a:gd name="adj1" fmla="val 25000"/>
              <a:gd name="adj2" fmla="val 25000"/>
              <a:gd name="adj3" fmla="val 25000"/>
              <a:gd name="adj4" fmla="val 45365"/>
            </a:avLst>
          </a:prstGeom>
          <a:solidFill>
            <a:srgbClr val="FF0000"/>
          </a:solidFill>
          <a:ln w="12700" cap="flat" cmpd="sng" algn="ctr">
            <a:solidFill>
              <a:sysClr val="window" lastClr="FFFFFF"/>
            </a:solidFill>
            <a:prstDash val="solid"/>
            <a:miter lim="800000"/>
          </a:ln>
          <a:effectLst/>
          <a:scene3d>
            <a:camera prst="orthographicFront">
              <a:rot lat="0" lon="0" rev="0"/>
            </a:camera>
            <a:lightRig rig="threePt" dir="t"/>
          </a:scene3d>
        </p:spPr>
        <p:txBody>
          <a:bodyPr rtlCol="0" anchor="ctr"/>
          <a:lstStyle/>
          <a:p>
            <a:pPr algn="ctr"/>
            <a:endParaRPr lang="en-US" sz="1200" kern="0" dirty="0">
              <a:solidFill>
                <a:prstClr val="white"/>
              </a:solidFill>
              <a:latin typeface="Calibri Light" panose="020F0302020204030204"/>
            </a:endParaRPr>
          </a:p>
        </p:txBody>
      </p:sp>
      <p:sp>
        <p:nvSpPr>
          <p:cNvPr id="58" name="Arrow: Bent-Up 57">
            <a:extLst>
              <a:ext uri="{FF2B5EF4-FFF2-40B4-BE49-F238E27FC236}">
                <a16:creationId xmlns:a16="http://schemas.microsoft.com/office/drawing/2014/main" id="{B57656B9-2075-4609-88C9-3A9CC1A2D985}"/>
              </a:ext>
            </a:extLst>
          </p:cNvPr>
          <p:cNvSpPr/>
          <p:nvPr/>
        </p:nvSpPr>
        <p:spPr bwMode="auto">
          <a:xfrm>
            <a:off x="5303383" y="4793439"/>
            <a:ext cx="948250" cy="488082"/>
          </a:xfrm>
          <a:prstGeom prst="bentUpArrow">
            <a:avLst>
              <a:gd name="adj1" fmla="val 25000"/>
              <a:gd name="adj2" fmla="val 26067"/>
              <a:gd name="adj3" fmla="val 25000"/>
            </a:avLst>
          </a:prstGeom>
          <a:solidFill>
            <a:srgbClr val="4472C4"/>
          </a:solidFill>
          <a:ln w="12700" cap="flat" cmpd="sng" algn="ctr">
            <a:solidFill>
              <a:sysClr val="window" lastClr="FFFFFF"/>
            </a:solidFill>
            <a:prstDash val="solid"/>
            <a:miter lim="800000"/>
          </a:ln>
          <a:effectLst/>
        </p:spPr>
        <p:txBody>
          <a:bodyPr rtlCol="0" anchor="ctr"/>
          <a:lstStyle/>
          <a:p>
            <a:pPr algn="ctr"/>
            <a:endParaRPr lang="en-US" sz="1200" kern="0" dirty="0">
              <a:solidFill>
                <a:prstClr val="white"/>
              </a:solidFill>
              <a:latin typeface="Calibri Light" panose="020F0302020204030204"/>
            </a:endParaRPr>
          </a:p>
        </p:txBody>
      </p:sp>
      <p:pic>
        <p:nvPicPr>
          <p:cNvPr id="8" name="Picture 7">
            <a:extLst>
              <a:ext uri="{FF2B5EF4-FFF2-40B4-BE49-F238E27FC236}">
                <a16:creationId xmlns:a16="http://schemas.microsoft.com/office/drawing/2014/main" id="{C2C22F2A-7AF8-45A9-AD4C-D1E55C7770EF}"/>
              </a:ext>
            </a:extLst>
          </p:cNvPr>
          <p:cNvPicPr>
            <a:picLocks noChangeAspect="1"/>
          </p:cNvPicPr>
          <p:nvPr/>
        </p:nvPicPr>
        <p:blipFill>
          <a:blip r:embed="rId14"/>
          <a:stretch>
            <a:fillRect/>
          </a:stretch>
        </p:blipFill>
        <p:spPr>
          <a:xfrm>
            <a:off x="1540542" y="842769"/>
            <a:ext cx="2647564" cy="1390885"/>
          </a:xfrm>
          <a:prstGeom prst="rect">
            <a:avLst/>
          </a:prstGeom>
        </p:spPr>
      </p:pic>
      <p:pic>
        <p:nvPicPr>
          <p:cNvPr id="40" name="Graphic 39" descr="Document outline">
            <a:extLst>
              <a:ext uri="{FF2B5EF4-FFF2-40B4-BE49-F238E27FC236}">
                <a16:creationId xmlns:a16="http://schemas.microsoft.com/office/drawing/2014/main" id="{270C0822-09E5-47F3-8719-0686DCA201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21304" y="4878707"/>
            <a:ext cx="731520" cy="731520"/>
          </a:xfrm>
          <a:prstGeom prst="rect">
            <a:avLst/>
          </a:prstGeom>
        </p:spPr>
      </p:pic>
    </p:spTree>
    <p:extLst>
      <p:ext uri="{BB962C8B-B14F-4D97-AF65-F5344CB8AC3E}">
        <p14:creationId xmlns:p14="http://schemas.microsoft.com/office/powerpoint/2010/main" val="1436914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BD0A-25F2-4EE6-B76D-BAC92C81DFF7}"/>
              </a:ext>
            </a:extLst>
          </p:cNvPr>
          <p:cNvSpPr>
            <a:spLocks noGrp="1"/>
          </p:cNvSpPr>
          <p:nvPr>
            <p:ph type="title"/>
          </p:nvPr>
        </p:nvSpPr>
        <p:spPr>
          <a:xfrm>
            <a:off x="304799" y="211366"/>
            <a:ext cx="7167715" cy="343311"/>
          </a:xfrm>
        </p:spPr>
        <p:txBody>
          <a:bodyPr/>
          <a:lstStyle/>
          <a:p>
            <a:r>
              <a:rPr lang="en-US" sz="3200" dirty="0"/>
              <a:t>Analysis of selected curve Database </a:t>
            </a:r>
          </a:p>
        </p:txBody>
      </p:sp>
      <p:sp>
        <p:nvSpPr>
          <p:cNvPr id="3" name="Slide Number Placeholder 2">
            <a:extLst>
              <a:ext uri="{FF2B5EF4-FFF2-40B4-BE49-F238E27FC236}">
                <a16:creationId xmlns:a16="http://schemas.microsoft.com/office/drawing/2014/main" id="{BFE07E56-5626-45F9-B76B-0AE6D62A547B}"/>
              </a:ext>
            </a:extLst>
          </p:cNvPr>
          <p:cNvSpPr>
            <a:spLocks noGrp="1"/>
          </p:cNvSpPr>
          <p:nvPr>
            <p:ph type="sldNum" sz="quarter" idx="10"/>
          </p:nvPr>
        </p:nvSpPr>
        <p:spPr/>
        <p:txBody>
          <a:bodyPr/>
          <a:lstStyle/>
          <a:p>
            <a:fld id="{89006F1E-66CD-4A4B-9370-B4A3080F0E6C}" type="slidenum">
              <a:rPr lang="en-US" smtClean="0"/>
              <a:pPr/>
              <a:t>5</a:t>
            </a:fld>
            <a:endParaRPr lang="en-US"/>
          </a:p>
        </p:txBody>
      </p:sp>
      <p:sp>
        <p:nvSpPr>
          <p:cNvPr id="4" name="Footer Placeholder 3">
            <a:extLst>
              <a:ext uri="{FF2B5EF4-FFF2-40B4-BE49-F238E27FC236}">
                <a16:creationId xmlns:a16="http://schemas.microsoft.com/office/drawing/2014/main" id="{E913EFED-3A50-4945-AE1E-DE25C79AFB35}"/>
              </a:ext>
            </a:extLst>
          </p:cNvPr>
          <p:cNvSpPr>
            <a:spLocks noGrp="1"/>
          </p:cNvSpPr>
          <p:nvPr>
            <p:ph type="ftr" sz="quarter" idx="13"/>
          </p:nvPr>
        </p:nvSpPr>
        <p:spPr/>
        <p:txBody>
          <a:bodyPr/>
          <a:lstStyle/>
          <a:p>
            <a:r>
              <a:rPr lang="en-US" dirty="0">
                <a:ea typeface="MS PGothic" panose="020B0600070205080204" pitchFamily="34" charset="-128"/>
              </a:rPr>
              <a:t>Proprietary &amp; Confidential |  authoremail@thermofisher.com | 21-October-2020</a:t>
            </a:r>
          </a:p>
        </p:txBody>
      </p:sp>
      <p:sp>
        <p:nvSpPr>
          <p:cNvPr id="6" name="Content Placeholder 5">
            <a:extLst>
              <a:ext uri="{FF2B5EF4-FFF2-40B4-BE49-F238E27FC236}">
                <a16:creationId xmlns:a16="http://schemas.microsoft.com/office/drawing/2014/main" id="{BD70C8CE-7D45-49BC-8E8A-388AEA250C98}"/>
              </a:ext>
            </a:extLst>
          </p:cNvPr>
          <p:cNvSpPr>
            <a:spLocks noGrp="1"/>
          </p:cNvSpPr>
          <p:nvPr>
            <p:ph sz="quarter" idx="16"/>
          </p:nvPr>
        </p:nvSpPr>
        <p:spPr>
          <a:xfrm>
            <a:off x="310387" y="2111105"/>
            <a:ext cx="5486400" cy="4297680"/>
          </a:xfrm>
          <a:ln>
            <a:noFill/>
          </a:ln>
        </p:spPr>
        <p:txBody>
          <a:bodyPr>
            <a:noAutofit/>
          </a:bodyPr>
          <a:lstStyle/>
          <a:p>
            <a:pPr marL="344488" indent="-344488">
              <a:lnSpc>
                <a:spcPct val="90000"/>
              </a:lnSpc>
              <a:spcBef>
                <a:spcPts val="0"/>
              </a:spcBef>
              <a:spcAft>
                <a:spcPts val="600"/>
              </a:spcAft>
              <a:buFont typeface="+mj-lt"/>
              <a:buAutoNum type="arabicPeriod"/>
            </a:pPr>
            <a:r>
              <a:rPr lang="en-US" dirty="0">
                <a:ln w="3175" cmpd="thickThin">
                  <a:solidFill>
                    <a:schemeClr val="accent1">
                      <a:lumMod val="75000"/>
                    </a:schemeClr>
                  </a:solidFill>
                </a:ln>
              </a:rPr>
              <a:t>Quantify the Curve morphology into Pattern (QCP)</a:t>
            </a:r>
          </a:p>
          <a:p>
            <a:pPr marL="344488" indent="-344488">
              <a:lnSpc>
                <a:spcPct val="90000"/>
              </a:lnSpc>
              <a:spcBef>
                <a:spcPts val="0"/>
              </a:spcBef>
              <a:spcAft>
                <a:spcPts val="600"/>
              </a:spcAft>
              <a:buFont typeface="+mj-lt"/>
              <a:buAutoNum type="arabicPeriod"/>
            </a:pPr>
            <a:r>
              <a:rPr lang="en-US" dirty="0">
                <a:ln w="3175" cmpd="thickThin">
                  <a:solidFill>
                    <a:schemeClr val="accent1">
                      <a:lumMod val="75000"/>
                    </a:schemeClr>
                  </a:solidFill>
                </a:ln>
              </a:rPr>
              <a:t>Similarity scoring Weight Matrix determination (SWM)</a:t>
            </a:r>
          </a:p>
          <a:p>
            <a:pPr marL="344488" indent="-344488">
              <a:lnSpc>
                <a:spcPct val="90000"/>
              </a:lnSpc>
              <a:spcBef>
                <a:spcPts val="0"/>
              </a:spcBef>
              <a:spcAft>
                <a:spcPts val="600"/>
              </a:spcAft>
              <a:buFont typeface="+mj-lt"/>
              <a:buAutoNum type="arabicPeriod"/>
            </a:pPr>
            <a:r>
              <a:rPr lang="en-US" dirty="0">
                <a:ln w="3175" cmpd="thickThin">
                  <a:solidFill>
                    <a:schemeClr val="accent1">
                      <a:lumMod val="75000"/>
                    </a:schemeClr>
                  </a:solidFill>
                </a:ln>
              </a:rPr>
              <a:t>Comparative Scoring to identify similar curve Morphology (CSM)</a:t>
            </a:r>
          </a:p>
          <a:p>
            <a:pPr marL="344488" indent="-344488">
              <a:lnSpc>
                <a:spcPct val="90000"/>
              </a:lnSpc>
              <a:spcBef>
                <a:spcPts val="0"/>
              </a:spcBef>
              <a:spcAft>
                <a:spcPts val="600"/>
              </a:spcAft>
              <a:buFont typeface="+mj-lt"/>
              <a:buAutoNum type="arabicPeriod"/>
            </a:pPr>
            <a:r>
              <a:rPr lang="en-US" dirty="0">
                <a:ln w="3175" cmpd="thickThin">
                  <a:solidFill>
                    <a:schemeClr val="accent1">
                      <a:lumMod val="75000"/>
                    </a:schemeClr>
                  </a:solidFill>
                </a:ln>
              </a:rPr>
              <a:t>Clustering of Curves at different % Similarity (60%, 70%, 80%, 90%) for variability evaluation. (CCS)  </a:t>
            </a:r>
          </a:p>
          <a:p>
            <a:pPr marL="344488" indent="-344488">
              <a:lnSpc>
                <a:spcPct val="90000"/>
              </a:lnSpc>
              <a:spcBef>
                <a:spcPts val="0"/>
              </a:spcBef>
              <a:spcAft>
                <a:spcPts val="600"/>
              </a:spcAft>
              <a:buFont typeface="+mj-lt"/>
              <a:buAutoNum type="arabicPeriod"/>
            </a:pPr>
            <a:r>
              <a:rPr lang="en-US" dirty="0">
                <a:ln w="3175" cmpd="thickThin">
                  <a:solidFill>
                    <a:schemeClr val="accent1">
                      <a:lumMod val="75000"/>
                    </a:schemeClr>
                  </a:solidFill>
                </a:ln>
              </a:rPr>
              <a:t>Obtain Representative from each Cluster after deciding the right % Similarity (RCS)</a:t>
            </a:r>
          </a:p>
          <a:p>
            <a:pPr marL="344488" indent="-344488">
              <a:lnSpc>
                <a:spcPct val="90000"/>
              </a:lnSpc>
              <a:spcBef>
                <a:spcPts val="0"/>
              </a:spcBef>
              <a:spcAft>
                <a:spcPts val="600"/>
              </a:spcAft>
              <a:buFont typeface="+mj-lt"/>
              <a:buAutoNum type="arabicPeriod"/>
            </a:pPr>
            <a:r>
              <a:rPr lang="en-US" dirty="0">
                <a:ln w="3175" cmpd="thickThin">
                  <a:solidFill>
                    <a:schemeClr val="accent1">
                      <a:lumMod val="75000"/>
                    </a:schemeClr>
                  </a:solidFill>
                </a:ln>
              </a:rPr>
              <a:t>Create a Reference Curve Database for PatBaSe tool to compare and annotate new data set (RCD)</a:t>
            </a:r>
          </a:p>
        </p:txBody>
      </p:sp>
      <p:sp>
        <p:nvSpPr>
          <p:cNvPr id="7" name="Content Placeholder 6">
            <a:extLst>
              <a:ext uri="{FF2B5EF4-FFF2-40B4-BE49-F238E27FC236}">
                <a16:creationId xmlns:a16="http://schemas.microsoft.com/office/drawing/2014/main" id="{AE722DD3-A79F-448B-A9C2-9B27AA71DEC8}"/>
              </a:ext>
            </a:extLst>
          </p:cNvPr>
          <p:cNvSpPr>
            <a:spLocks noGrp="1"/>
          </p:cNvSpPr>
          <p:nvPr>
            <p:ph sz="quarter" idx="17"/>
          </p:nvPr>
        </p:nvSpPr>
        <p:spPr>
          <a:xfrm>
            <a:off x="5943606" y="1939041"/>
            <a:ext cx="5943594" cy="4442094"/>
          </a:xfrm>
        </p:spPr>
        <p:txBody>
          <a:bodyPr>
            <a:normAutofit/>
          </a:bodyPr>
          <a:lstStyle/>
          <a:p>
            <a:pPr marL="403225" indent="-403225">
              <a:lnSpc>
                <a:spcPct val="90000"/>
              </a:lnSpc>
              <a:spcBef>
                <a:spcPts val="0"/>
              </a:spcBef>
              <a:spcAft>
                <a:spcPts val="800"/>
              </a:spcAft>
              <a:buFont typeface="+mj-lt"/>
              <a:buAutoNum type="arabicPeriod" startAt="7"/>
            </a:pPr>
            <a:r>
              <a:rPr lang="en-US" dirty="0">
                <a:ln w="3175">
                  <a:solidFill>
                    <a:schemeClr val="accent1">
                      <a:lumMod val="75000"/>
                    </a:schemeClr>
                  </a:solidFill>
                </a:ln>
              </a:rPr>
              <a:t>Evaluating clustering by changing  Reference curve within each cluster, helps to identify acceptable best reference Curve database(ERC)</a:t>
            </a:r>
          </a:p>
          <a:p>
            <a:pPr marL="403225" indent="-403225">
              <a:lnSpc>
                <a:spcPct val="90000"/>
              </a:lnSpc>
              <a:spcBef>
                <a:spcPts val="0"/>
              </a:spcBef>
              <a:spcAft>
                <a:spcPts val="800"/>
              </a:spcAft>
              <a:buFont typeface="+mj-lt"/>
              <a:buAutoNum type="arabicPeriod" startAt="7"/>
            </a:pPr>
            <a:r>
              <a:rPr lang="en-US" dirty="0">
                <a:ln w="3175">
                  <a:solidFill>
                    <a:schemeClr val="accent1">
                      <a:lumMod val="75000"/>
                    </a:schemeClr>
                  </a:solidFill>
                </a:ln>
              </a:rPr>
              <a:t>Calibrating similarity Weight Matrices and determining right weight matrix to be used with final tool (CWM)</a:t>
            </a:r>
          </a:p>
          <a:p>
            <a:pPr marL="403225" indent="-403225">
              <a:lnSpc>
                <a:spcPct val="90000"/>
              </a:lnSpc>
              <a:spcBef>
                <a:spcPts val="0"/>
              </a:spcBef>
              <a:spcAft>
                <a:spcPts val="800"/>
              </a:spcAft>
              <a:buFont typeface="+mj-lt"/>
              <a:buAutoNum type="arabicPeriod" startAt="7"/>
            </a:pPr>
            <a:r>
              <a:rPr lang="en-US" dirty="0">
                <a:ln w="3175">
                  <a:solidFill>
                    <a:schemeClr val="accent1">
                      <a:lumMod val="75000"/>
                    </a:schemeClr>
                  </a:solidFill>
                </a:ln>
              </a:rPr>
              <a:t>Performance Evaluations for different Anomalous curves: Bubbles, Baseline problem, Rooster-Tail, System Issue and Waterfall (PEA)</a:t>
            </a:r>
          </a:p>
          <a:p>
            <a:pPr marL="403225" indent="-403225">
              <a:lnSpc>
                <a:spcPct val="90000"/>
              </a:lnSpc>
              <a:spcBef>
                <a:spcPts val="0"/>
              </a:spcBef>
              <a:spcAft>
                <a:spcPts val="800"/>
              </a:spcAft>
              <a:buFont typeface="+mj-lt"/>
              <a:buAutoNum type="arabicPeriod" startAt="7"/>
            </a:pPr>
            <a:r>
              <a:rPr lang="en-US" dirty="0">
                <a:ln w="3175">
                  <a:solidFill>
                    <a:schemeClr val="accent1">
                      <a:lumMod val="75000"/>
                    </a:schemeClr>
                  </a:solidFill>
                </a:ln>
              </a:rPr>
              <a:t>Putting together as usable tool for Annotation study groups and automated annotation Pipeline (PAP)</a:t>
            </a:r>
          </a:p>
          <a:p>
            <a:pPr marL="403225" indent="-403225">
              <a:lnSpc>
                <a:spcPct val="90000"/>
              </a:lnSpc>
              <a:spcBef>
                <a:spcPts val="0"/>
              </a:spcBef>
              <a:spcAft>
                <a:spcPts val="800"/>
              </a:spcAft>
              <a:buFont typeface="+mj-lt"/>
              <a:buAutoNum type="arabicPeriod" startAt="7"/>
            </a:pPr>
            <a:r>
              <a:rPr lang="en-US" dirty="0">
                <a:ln w="3175">
                  <a:solidFill>
                    <a:schemeClr val="accent1">
                      <a:lumMod val="75000"/>
                    </a:schemeClr>
                  </a:solidFill>
                </a:ln>
              </a:rPr>
              <a:t>Miscellaneous Work, code review and Deployment etc. (MWD)</a:t>
            </a:r>
          </a:p>
          <a:p>
            <a:pPr>
              <a:lnSpc>
                <a:spcPct val="90000"/>
              </a:lnSpc>
              <a:spcBef>
                <a:spcPts val="0"/>
              </a:spcBef>
              <a:spcAft>
                <a:spcPts val="800"/>
              </a:spcAft>
            </a:pPr>
            <a:endParaRPr lang="en-US" dirty="0"/>
          </a:p>
        </p:txBody>
      </p:sp>
      <p:sp>
        <p:nvSpPr>
          <p:cNvPr id="8" name="Text Placeholder 7">
            <a:extLst>
              <a:ext uri="{FF2B5EF4-FFF2-40B4-BE49-F238E27FC236}">
                <a16:creationId xmlns:a16="http://schemas.microsoft.com/office/drawing/2014/main" id="{A8581CED-0904-404E-82F3-BB5580744E01}"/>
              </a:ext>
            </a:extLst>
          </p:cNvPr>
          <p:cNvSpPr>
            <a:spLocks noGrp="1"/>
          </p:cNvSpPr>
          <p:nvPr>
            <p:ph type="body" sz="quarter" idx="11"/>
          </p:nvPr>
        </p:nvSpPr>
        <p:spPr>
          <a:xfrm>
            <a:off x="570942" y="842160"/>
            <a:ext cx="5034116" cy="946799"/>
          </a:xfrm>
          <a:ln w="19050">
            <a:solidFill>
              <a:schemeClr val="accent1">
                <a:lumMod val="75000"/>
              </a:schemeClr>
            </a:solidFill>
          </a:ln>
        </p:spPr>
        <p:txBody>
          <a:bodyPr/>
          <a:lstStyle/>
          <a:p>
            <a:pPr algn="ctr">
              <a:lnSpc>
                <a:spcPct val="100000"/>
              </a:lnSpc>
              <a:spcBef>
                <a:spcPts val="0"/>
              </a:spcBef>
              <a:spcAft>
                <a:spcPts val="600"/>
              </a:spcAft>
            </a:pPr>
            <a:r>
              <a:rPr lang="en-US" sz="2800" b="1" dirty="0">
                <a:solidFill>
                  <a:schemeClr val="accent4">
                    <a:lumMod val="50000"/>
                  </a:schemeClr>
                </a:solidFill>
              </a:rPr>
              <a:t>Analysis to create reference curve data set</a:t>
            </a:r>
          </a:p>
        </p:txBody>
      </p:sp>
      <p:sp>
        <p:nvSpPr>
          <p:cNvPr id="9" name="Text Placeholder 7">
            <a:extLst>
              <a:ext uri="{FF2B5EF4-FFF2-40B4-BE49-F238E27FC236}">
                <a16:creationId xmlns:a16="http://schemas.microsoft.com/office/drawing/2014/main" id="{478DC43E-F8B7-42C9-A8D3-E5B959E2777A}"/>
              </a:ext>
            </a:extLst>
          </p:cNvPr>
          <p:cNvSpPr txBox="1">
            <a:spLocks/>
          </p:cNvSpPr>
          <p:nvPr/>
        </p:nvSpPr>
        <p:spPr>
          <a:xfrm>
            <a:off x="6277224" y="870037"/>
            <a:ext cx="5343834" cy="907025"/>
          </a:xfrm>
          <a:prstGeom prst="rect">
            <a:avLst/>
          </a:prstGeom>
          <a:ln w="19050">
            <a:solidFill>
              <a:schemeClr val="accent1">
                <a:lumMod val="75000"/>
              </a:schemeClr>
            </a:solidFill>
          </a:ln>
        </p:spPr>
        <p:txBody>
          <a:bodyPr vert="horz" lIns="0" tIns="0" rIns="0" bIns="0" rtlCol="0" anchor="t">
            <a:noAutofit/>
          </a:bodyPr>
          <a:lstStyle>
            <a:lvl1pPr marL="0" indent="0" algn="l" defTabSz="914400" rtl="0" eaLnBrk="1" latinLnBrk="0" hangingPunct="1">
              <a:lnSpc>
                <a:spcPct val="120000"/>
              </a:lnSpc>
              <a:spcBef>
                <a:spcPts val="200"/>
              </a:spcBef>
              <a:buClr>
                <a:schemeClr val="tx2"/>
              </a:buClr>
              <a:buSzPct val="100000"/>
              <a:buFont typeface="Arial" panose="020B0604020202020204" pitchFamily="34" charset="0"/>
              <a:buNone/>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600"/>
              </a:spcAft>
            </a:pPr>
            <a:r>
              <a:rPr lang="en-US" sz="2800" b="1" dirty="0">
                <a:solidFill>
                  <a:schemeClr val="accent4">
                    <a:lumMod val="50000"/>
                  </a:schemeClr>
                </a:solidFill>
              </a:rPr>
              <a:t>Analysis to test and improve the performance</a:t>
            </a:r>
          </a:p>
        </p:txBody>
      </p:sp>
      <p:sp>
        <p:nvSpPr>
          <p:cNvPr id="5" name="TextBox 4">
            <a:extLst>
              <a:ext uri="{FF2B5EF4-FFF2-40B4-BE49-F238E27FC236}">
                <a16:creationId xmlns:a16="http://schemas.microsoft.com/office/drawing/2014/main" id="{E31A927D-160A-436A-AF01-6DBE2A7FE6A2}"/>
              </a:ext>
            </a:extLst>
          </p:cNvPr>
          <p:cNvSpPr txBox="1"/>
          <p:nvPr/>
        </p:nvSpPr>
        <p:spPr>
          <a:xfrm>
            <a:off x="9369468" y="7265096"/>
            <a:ext cx="914400" cy="914400"/>
          </a:xfrm>
          <a:prstGeom prst="rect">
            <a:avLst/>
          </a:prstGeom>
          <a:noFill/>
        </p:spPr>
        <p:txBody>
          <a:bodyPr wrap="none" lIns="0" tIns="0" rIns="0" bIns="0" rtlCol="0">
            <a:normAutofit/>
          </a:bodyPr>
          <a:lstStyle/>
          <a:p>
            <a:pPr marL="287338" indent="-287338" algn="l" defTabSz="914400">
              <a:lnSpc>
                <a:spcPct val="120000"/>
              </a:lnSpc>
              <a:spcBef>
                <a:spcPts val="200"/>
              </a:spcBef>
              <a:buClr>
                <a:schemeClr val="tx2"/>
              </a:buClr>
              <a:buSzPct val="100000"/>
              <a:buFont typeface="Arial" panose="020B0604020202020204" pitchFamily="34" charset="0"/>
              <a:buChar char="•"/>
            </a:pPr>
            <a:endParaRPr lang="en-US" sz="2000" dirty="0"/>
          </a:p>
        </p:txBody>
      </p:sp>
    </p:spTree>
    <p:extLst>
      <p:ext uri="{BB962C8B-B14F-4D97-AF65-F5344CB8AC3E}">
        <p14:creationId xmlns:p14="http://schemas.microsoft.com/office/powerpoint/2010/main" val="3110309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394B19-9689-4218-B9F1-EC36F724F757}"/>
              </a:ext>
            </a:extLst>
          </p:cNvPr>
          <p:cNvSpPr>
            <a:spLocks noGrp="1"/>
          </p:cNvSpPr>
          <p:nvPr>
            <p:ph type="ftr" sz="quarter" idx="15"/>
          </p:nvPr>
        </p:nvSpPr>
        <p:spPr>
          <a:xfrm>
            <a:off x="304800" y="6484477"/>
            <a:ext cx="7619998" cy="304799"/>
          </a:xfrm>
        </p:spPr>
        <p:txBody>
          <a:bodyPr/>
          <a:lstStyle/>
          <a:p>
            <a:r>
              <a:rPr lang="en-US"/>
              <a:t>Proprietary &amp; Confidential |  authoremail@thermofisher.com | 21-October-2020</a:t>
            </a:r>
          </a:p>
        </p:txBody>
      </p:sp>
      <p:sp>
        <p:nvSpPr>
          <p:cNvPr id="3" name="Slide Number Placeholder 2">
            <a:extLst>
              <a:ext uri="{FF2B5EF4-FFF2-40B4-BE49-F238E27FC236}">
                <a16:creationId xmlns:a16="http://schemas.microsoft.com/office/drawing/2014/main" id="{45BAC3D5-1934-45E6-AAC6-AF3345F0711F}"/>
              </a:ext>
            </a:extLst>
          </p:cNvPr>
          <p:cNvSpPr>
            <a:spLocks noGrp="1"/>
          </p:cNvSpPr>
          <p:nvPr>
            <p:ph type="sldNum" sz="quarter" idx="12"/>
          </p:nvPr>
        </p:nvSpPr>
        <p:spPr/>
        <p:txBody>
          <a:bodyPr/>
          <a:lstStyle/>
          <a:p>
            <a:fld id="{89006F1E-66CD-4A4B-9370-B4A3080F0E6C}" type="slidenum">
              <a:rPr lang="en-US" smtClean="0"/>
              <a:pPr/>
              <a:t>6</a:t>
            </a:fld>
            <a:endParaRPr lang="en-US"/>
          </a:p>
        </p:txBody>
      </p:sp>
      <p:graphicFrame>
        <p:nvGraphicFramePr>
          <p:cNvPr id="7" name="Table 7">
            <a:extLst>
              <a:ext uri="{FF2B5EF4-FFF2-40B4-BE49-F238E27FC236}">
                <a16:creationId xmlns:a16="http://schemas.microsoft.com/office/drawing/2014/main" id="{16E221B8-32E1-44DD-A53E-6E5EF9E66E23}"/>
              </a:ext>
            </a:extLst>
          </p:cNvPr>
          <p:cNvGraphicFramePr>
            <a:graphicFrameLocks noGrp="1"/>
          </p:cNvGraphicFramePr>
          <p:nvPr>
            <p:extLst>
              <p:ext uri="{D42A27DB-BD31-4B8C-83A1-F6EECF244321}">
                <p14:modId xmlns:p14="http://schemas.microsoft.com/office/powerpoint/2010/main" val="1868755244"/>
              </p:ext>
            </p:extLst>
          </p:nvPr>
        </p:nvGraphicFramePr>
        <p:xfrm>
          <a:off x="304800" y="1142453"/>
          <a:ext cx="10441860" cy="4844664"/>
        </p:xfrm>
        <a:graphic>
          <a:graphicData uri="http://schemas.openxmlformats.org/drawingml/2006/table">
            <a:tbl>
              <a:tblPr firstRow="1" bandRow="1">
                <a:tableStyleId>{5C22544A-7EE6-4342-B048-85BDC9FD1C3A}</a:tableStyleId>
              </a:tblPr>
              <a:tblGrid>
                <a:gridCol w="1260953">
                  <a:extLst>
                    <a:ext uri="{9D8B030D-6E8A-4147-A177-3AD203B41FA5}">
                      <a16:colId xmlns:a16="http://schemas.microsoft.com/office/drawing/2014/main" val="148084462"/>
                    </a:ext>
                  </a:extLst>
                </a:gridCol>
                <a:gridCol w="827419">
                  <a:extLst>
                    <a:ext uri="{9D8B030D-6E8A-4147-A177-3AD203B41FA5}">
                      <a16:colId xmlns:a16="http://schemas.microsoft.com/office/drawing/2014/main" val="1422472560"/>
                    </a:ext>
                  </a:extLst>
                </a:gridCol>
                <a:gridCol w="1044186">
                  <a:extLst>
                    <a:ext uri="{9D8B030D-6E8A-4147-A177-3AD203B41FA5}">
                      <a16:colId xmlns:a16="http://schemas.microsoft.com/office/drawing/2014/main" val="1546243254"/>
                    </a:ext>
                  </a:extLst>
                </a:gridCol>
                <a:gridCol w="1044186">
                  <a:extLst>
                    <a:ext uri="{9D8B030D-6E8A-4147-A177-3AD203B41FA5}">
                      <a16:colId xmlns:a16="http://schemas.microsoft.com/office/drawing/2014/main" val="4139323946"/>
                    </a:ext>
                  </a:extLst>
                </a:gridCol>
                <a:gridCol w="1044186">
                  <a:extLst>
                    <a:ext uri="{9D8B030D-6E8A-4147-A177-3AD203B41FA5}">
                      <a16:colId xmlns:a16="http://schemas.microsoft.com/office/drawing/2014/main" val="2030831460"/>
                    </a:ext>
                  </a:extLst>
                </a:gridCol>
                <a:gridCol w="1044186">
                  <a:extLst>
                    <a:ext uri="{9D8B030D-6E8A-4147-A177-3AD203B41FA5}">
                      <a16:colId xmlns:a16="http://schemas.microsoft.com/office/drawing/2014/main" val="2208101350"/>
                    </a:ext>
                  </a:extLst>
                </a:gridCol>
                <a:gridCol w="1044186">
                  <a:extLst>
                    <a:ext uri="{9D8B030D-6E8A-4147-A177-3AD203B41FA5}">
                      <a16:colId xmlns:a16="http://schemas.microsoft.com/office/drawing/2014/main" val="1064038940"/>
                    </a:ext>
                  </a:extLst>
                </a:gridCol>
                <a:gridCol w="1044186">
                  <a:extLst>
                    <a:ext uri="{9D8B030D-6E8A-4147-A177-3AD203B41FA5}">
                      <a16:colId xmlns:a16="http://schemas.microsoft.com/office/drawing/2014/main" val="2456491426"/>
                    </a:ext>
                  </a:extLst>
                </a:gridCol>
                <a:gridCol w="1044186">
                  <a:extLst>
                    <a:ext uri="{9D8B030D-6E8A-4147-A177-3AD203B41FA5}">
                      <a16:colId xmlns:a16="http://schemas.microsoft.com/office/drawing/2014/main" val="3599915196"/>
                    </a:ext>
                  </a:extLst>
                </a:gridCol>
                <a:gridCol w="1044186">
                  <a:extLst>
                    <a:ext uri="{9D8B030D-6E8A-4147-A177-3AD203B41FA5}">
                      <a16:colId xmlns:a16="http://schemas.microsoft.com/office/drawing/2014/main" val="1999634369"/>
                    </a:ext>
                  </a:extLst>
                </a:gridCol>
              </a:tblGrid>
              <a:tr h="578526">
                <a:tc>
                  <a:txBody>
                    <a:bodyPr/>
                    <a:lstStyle/>
                    <a:p>
                      <a:endParaRPr lang="en-US" dirty="0"/>
                    </a:p>
                  </a:txBody>
                  <a:tcPr/>
                </a:tc>
                <a:tc>
                  <a:txBody>
                    <a:bodyPr/>
                    <a:lstStyle/>
                    <a:p>
                      <a:r>
                        <a:rPr lang="en-US" dirty="0"/>
                        <a:t>Week</a:t>
                      </a:r>
                    </a:p>
                  </a:txBody>
                  <a:tcPr/>
                </a:tc>
                <a:tc>
                  <a:txBody>
                    <a:bodyPr/>
                    <a:lstStyle/>
                    <a:p>
                      <a:r>
                        <a:rPr lang="en-US" dirty="0"/>
                        <a:t>Week2</a:t>
                      </a:r>
                    </a:p>
                  </a:txBody>
                  <a:tcPr/>
                </a:tc>
                <a:tc>
                  <a:txBody>
                    <a:bodyPr/>
                    <a:lstStyle/>
                    <a:p>
                      <a:r>
                        <a:rPr lang="en-US" dirty="0"/>
                        <a:t>Week3</a:t>
                      </a:r>
                    </a:p>
                  </a:txBody>
                  <a:tcPr/>
                </a:tc>
                <a:tc>
                  <a:txBody>
                    <a:bodyPr/>
                    <a:lstStyle/>
                    <a:p>
                      <a:r>
                        <a:rPr lang="en-US" dirty="0"/>
                        <a:t>Week4</a:t>
                      </a:r>
                    </a:p>
                    <a:p>
                      <a:r>
                        <a:rPr lang="en-US" dirty="0"/>
                        <a:t>11/12</a:t>
                      </a:r>
                    </a:p>
                  </a:txBody>
                  <a:tcPr/>
                </a:tc>
                <a:tc>
                  <a:txBody>
                    <a:bodyPr/>
                    <a:lstStyle/>
                    <a:p>
                      <a:r>
                        <a:rPr lang="en-US" dirty="0"/>
                        <a:t>Week5</a:t>
                      </a:r>
                    </a:p>
                    <a:p>
                      <a:r>
                        <a:rPr lang="en-US" dirty="0"/>
                        <a:t>11/19</a:t>
                      </a:r>
                    </a:p>
                  </a:txBody>
                  <a:tcPr/>
                </a:tc>
                <a:tc>
                  <a:txBody>
                    <a:bodyPr/>
                    <a:lstStyle/>
                    <a:p>
                      <a:r>
                        <a:rPr lang="en-US" dirty="0"/>
                        <a:t>Week6</a:t>
                      </a:r>
                    </a:p>
                    <a:p>
                      <a:r>
                        <a:rPr lang="en-US" dirty="0"/>
                        <a:t>11/26</a:t>
                      </a:r>
                    </a:p>
                  </a:txBody>
                  <a:tcPr/>
                </a:tc>
                <a:tc>
                  <a:txBody>
                    <a:bodyPr/>
                    <a:lstStyle/>
                    <a:p>
                      <a:r>
                        <a:rPr lang="en-US" dirty="0"/>
                        <a:t>Week7</a:t>
                      </a:r>
                    </a:p>
                    <a:p>
                      <a:r>
                        <a:rPr lang="en-US" dirty="0"/>
                        <a:t>12/03</a:t>
                      </a:r>
                    </a:p>
                  </a:txBody>
                  <a:tcPr/>
                </a:tc>
                <a:tc>
                  <a:txBody>
                    <a:bodyPr/>
                    <a:lstStyle/>
                    <a:p>
                      <a:r>
                        <a:rPr lang="en-US" dirty="0"/>
                        <a:t>Week8</a:t>
                      </a:r>
                    </a:p>
                    <a:p>
                      <a:r>
                        <a:rPr lang="en-US" dirty="0"/>
                        <a:t>12/10</a:t>
                      </a:r>
                    </a:p>
                  </a:txBody>
                  <a:tcPr/>
                </a:tc>
                <a:tc>
                  <a:txBody>
                    <a:bodyPr/>
                    <a:lstStyle/>
                    <a:p>
                      <a:r>
                        <a:rPr lang="en-US" dirty="0"/>
                        <a:t>Week9</a:t>
                      </a:r>
                    </a:p>
                    <a:p>
                      <a:r>
                        <a:rPr lang="en-US" dirty="0"/>
                        <a:t>12/17</a:t>
                      </a:r>
                    </a:p>
                  </a:txBody>
                  <a:tcPr/>
                </a:tc>
                <a:extLst>
                  <a:ext uri="{0D108BD9-81ED-4DB2-BD59-A6C34878D82A}">
                    <a16:rowId xmlns:a16="http://schemas.microsoft.com/office/drawing/2014/main" val="4143669560"/>
                  </a:ext>
                </a:extLst>
              </a:tr>
              <a:tr h="412066">
                <a:tc>
                  <a:txBody>
                    <a:bodyPr/>
                    <a:lstStyle/>
                    <a:p>
                      <a:r>
                        <a:rPr lang="en-US" dirty="0"/>
                        <a:t>1. QCP</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45048"/>
                  </a:ext>
                </a:extLst>
              </a:tr>
              <a:tr h="349366">
                <a:tc>
                  <a:txBody>
                    <a:bodyPr/>
                    <a:lstStyle/>
                    <a:p>
                      <a:r>
                        <a:rPr lang="en-US" dirty="0"/>
                        <a:t>2. SWM</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11078796"/>
                  </a:ext>
                </a:extLst>
              </a:tr>
              <a:tr h="406796">
                <a:tc>
                  <a:txBody>
                    <a:bodyPr/>
                    <a:lstStyle/>
                    <a:p>
                      <a:r>
                        <a:rPr lang="en-US" dirty="0"/>
                        <a:t>3. CSM</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78901820"/>
                  </a:ext>
                </a:extLst>
              </a:tr>
              <a:tr h="349366">
                <a:tc>
                  <a:txBody>
                    <a:bodyPr/>
                    <a:lstStyle/>
                    <a:p>
                      <a:r>
                        <a:rPr lang="en-US" dirty="0"/>
                        <a:t>4. CCS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78858238"/>
                  </a:ext>
                </a:extLst>
              </a:tr>
              <a:tr h="366116">
                <a:tc>
                  <a:txBody>
                    <a:bodyPr/>
                    <a:lstStyle/>
                    <a:p>
                      <a:r>
                        <a:rPr lang="en-US" dirty="0"/>
                        <a:t>5. RCS</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433902232"/>
                  </a:ext>
                </a:extLst>
              </a:tr>
              <a:tr h="349366">
                <a:tc>
                  <a:txBody>
                    <a:bodyPr/>
                    <a:lstStyle/>
                    <a:p>
                      <a:r>
                        <a:rPr lang="en-US" dirty="0"/>
                        <a:t>6. RCD</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51007977"/>
                  </a:ext>
                </a:extLst>
              </a:tr>
              <a:tr h="128016">
                <a:tc>
                  <a:txBody>
                    <a:bodyPr/>
                    <a:lstStyle/>
                    <a:p>
                      <a:r>
                        <a:rPr lang="en-US" dirty="0"/>
                        <a:t>7. REC</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267830682"/>
                  </a:ext>
                </a:extLst>
              </a:tr>
              <a:tr h="440998">
                <a:tc>
                  <a:txBody>
                    <a:bodyPr/>
                    <a:lstStyle/>
                    <a:p>
                      <a:r>
                        <a:rPr lang="en-US" dirty="0"/>
                        <a:t>8. CWM</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74438925"/>
                  </a:ext>
                </a:extLst>
              </a:tr>
              <a:tr h="384048">
                <a:tc>
                  <a:txBody>
                    <a:bodyPr/>
                    <a:lstStyle/>
                    <a:p>
                      <a:r>
                        <a:rPr lang="en-US" dirty="0"/>
                        <a:t>9. PEA</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84735726"/>
                  </a:ext>
                </a:extLst>
              </a:tr>
              <a:tr h="256032">
                <a:tc>
                  <a:txBody>
                    <a:bodyPr/>
                    <a:lstStyle/>
                    <a:p>
                      <a:r>
                        <a:rPr lang="en-US" dirty="0"/>
                        <a:t>10. PAP</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667939622"/>
                  </a:ext>
                </a:extLst>
              </a:tr>
              <a:tr h="128016">
                <a:tc>
                  <a:txBody>
                    <a:bodyPr/>
                    <a:lstStyle/>
                    <a:p>
                      <a:r>
                        <a:rPr lang="en-US" dirty="0"/>
                        <a:t>11. MWD</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999490379"/>
                  </a:ext>
                </a:extLst>
              </a:tr>
            </a:tbl>
          </a:graphicData>
        </a:graphic>
      </p:graphicFrame>
      <p:sp>
        <p:nvSpPr>
          <p:cNvPr id="8" name="Arrow: Right 7">
            <a:extLst>
              <a:ext uri="{FF2B5EF4-FFF2-40B4-BE49-F238E27FC236}">
                <a16:creationId xmlns:a16="http://schemas.microsoft.com/office/drawing/2014/main" id="{336736A2-68C4-40C9-AAF2-B60FD0401587}"/>
              </a:ext>
            </a:extLst>
          </p:cNvPr>
          <p:cNvSpPr/>
          <p:nvPr/>
        </p:nvSpPr>
        <p:spPr bwMode="auto">
          <a:xfrm>
            <a:off x="1356852" y="1799304"/>
            <a:ext cx="1750142" cy="30479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9" name="Arrow: Right 8">
            <a:extLst>
              <a:ext uri="{FF2B5EF4-FFF2-40B4-BE49-F238E27FC236}">
                <a16:creationId xmlns:a16="http://schemas.microsoft.com/office/drawing/2014/main" id="{806EF278-511C-4988-9FFE-E5D03D1504A7}"/>
              </a:ext>
            </a:extLst>
          </p:cNvPr>
          <p:cNvSpPr/>
          <p:nvPr/>
        </p:nvSpPr>
        <p:spPr bwMode="auto">
          <a:xfrm>
            <a:off x="1960188" y="2189698"/>
            <a:ext cx="1750142" cy="336405"/>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10" name="Arrow: Right 9">
            <a:extLst>
              <a:ext uri="{FF2B5EF4-FFF2-40B4-BE49-F238E27FC236}">
                <a16:creationId xmlns:a16="http://schemas.microsoft.com/office/drawing/2014/main" id="{2E8C467C-FBD6-4CA9-9922-F0DDBE498044}"/>
              </a:ext>
            </a:extLst>
          </p:cNvPr>
          <p:cNvSpPr/>
          <p:nvPr/>
        </p:nvSpPr>
        <p:spPr bwMode="auto">
          <a:xfrm>
            <a:off x="2167003" y="2608554"/>
            <a:ext cx="1979313" cy="30479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11" name="Arrow: Right 10">
            <a:extLst>
              <a:ext uri="{FF2B5EF4-FFF2-40B4-BE49-F238E27FC236}">
                <a16:creationId xmlns:a16="http://schemas.microsoft.com/office/drawing/2014/main" id="{351090A9-8C5E-484F-8450-624D1E2CA413}"/>
              </a:ext>
            </a:extLst>
          </p:cNvPr>
          <p:cNvSpPr/>
          <p:nvPr/>
        </p:nvSpPr>
        <p:spPr bwMode="auto">
          <a:xfrm>
            <a:off x="2455100" y="2995804"/>
            <a:ext cx="2167004" cy="30479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12" name="Arrow: Right 11">
            <a:extLst>
              <a:ext uri="{FF2B5EF4-FFF2-40B4-BE49-F238E27FC236}">
                <a16:creationId xmlns:a16="http://schemas.microsoft.com/office/drawing/2014/main" id="{6C07A7A2-0433-4E92-8FF4-46EBF5D15C05}"/>
              </a:ext>
            </a:extLst>
          </p:cNvPr>
          <p:cNvSpPr/>
          <p:nvPr/>
        </p:nvSpPr>
        <p:spPr bwMode="auto">
          <a:xfrm>
            <a:off x="3294345" y="3693097"/>
            <a:ext cx="2704434" cy="30479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15" name="TextBox 14">
            <a:extLst>
              <a:ext uri="{FF2B5EF4-FFF2-40B4-BE49-F238E27FC236}">
                <a16:creationId xmlns:a16="http://schemas.microsoft.com/office/drawing/2014/main" id="{DAB5BE96-6318-403F-83BB-0ED83AC212F8}"/>
              </a:ext>
            </a:extLst>
          </p:cNvPr>
          <p:cNvSpPr txBox="1"/>
          <p:nvPr/>
        </p:nvSpPr>
        <p:spPr>
          <a:xfrm>
            <a:off x="3710330" y="402377"/>
            <a:ext cx="6460804" cy="523220"/>
          </a:xfrm>
          <a:prstGeom prst="rect">
            <a:avLst/>
          </a:prstGeom>
          <a:noFill/>
        </p:spPr>
        <p:txBody>
          <a:bodyPr wrap="square">
            <a:spAutoFit/>
          </a:bodyPr>
          <a:lstStyle/>
          <a:p>
            <a:r>
              <a:rPr lang="en-US" sz="2800" b="1" dirty="0">
                <a:solidFill>
                  <a:schemeClr val="accent3">
                    <a:lumMod val="50000"/>
                  </a:schemeClr>
                </a:solidFill>
              </a:rPr>
              <a:t>Milestone Plan &amp; Weekly Status</a:t>
            </a:r>
          </a:p>
        </p:txBody>
      </p:sp>
      <p:sp>
        <p:nvSpPr>
          <p:cNvPr id="16" name="Arrow: Right 15">
            <a:extLst>
              <a:ext uri="{FF2B5EF4-FFF2-40B4-BE49-F238E27FC236}">
                <a16:creationId xmlns:a16="http://schemas.microsoft.com/office/drawing/2014/main" id="{B9162B58-3389-4F45-B7A2-3E8E5B595C0D}"/>
              </a:ext>
            </a:extLst>
          </p:cNvPr>
          <p:cNvSpPr/>
          <p:nvPr/>
        </p:nvSpPr>
        <p:spPr bwMode="auto">
          <a:xfrm>
            <a:off x="2943616" y="3352085"/>
            <a:ext cx="2016691" cy="30479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19" name="Arrow: Right 18">
            <a:extLst>
              <a:ext uri="{FF2B5EF4-FFF2-40B4-BE49-F238E27FC236}">
                <a16:creationId xmlns:a16="http://schemas.microsoft.com/office/drawing/2014/main" id="{A0FEA7FA-2D43-41B6-87BD-A701EA547982}"/>
              </a:ext>
            </a:extLst>
          </p:cNvPr>
          <p:cNvSpPr/>
          <p:nvPr/>
        </p:nvSpPr>
        <p:spPr bwMode="auto">
          <a:xfrm>
            <a:off x="2354893" y="4091065"/>
            <a:ext cx="3170838" cy="386915"/>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20" name="Arrow: Right 19">
            <a:extLst>
              <a:ext uri="{FF2B5EF4-FFF2-40B4-BE49-F238E27FC236}">
                <a16:creationId xmlns:a16="http://schemas.microsoft.com/office/drawing/2014/main" id="{39614D17-9211-40E2-A291-BD25C780F472}"/>
              </a:ext>
            </a:extLst>
          </p:cNvPr>
          <p:cNvSpPr/>
          <p:nvPr/>
        </p:nvSpPr>
        <p:spPr bwMode="auto">
          <a:xfrm>
            <a:off x="3710330" y="4501379"/>
            <a:ext cx="2887539" cy="335992"/>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21" name="Arrow: Right 20">
            <a:extLst>
              <a:ext uri="{FF2B5EF4-FFF2-40B4-BE49-F238E27FC236}">
                <a16:creationId xmlns:a16="http://schemas.microsoft.com/office/drawing/2014/main" id="{499E3CD1-2A66-4C0D-BB02-65BCA1F6BD6A}"/>
              </a:ext>
            </a:extLst>
          </p:cNvPr>
          <p:cNvSpPr/>
          <p:nvPr/>
        </p:nvSpPr>
        <p:spPr bwMode="auto">
          <a:xfrm>
            <a:off x="4882393" y="4906094"/>
            <a:ext cx="2677173" cy="284756"/>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22" name="Arrow: Right 21">
            <a:extLst>
              <a:ext uri="{FF2B5EF4-FFF2-40B4-BE49-F238E27FC236}">
                <a16:creationId xmlns:a16="http://schemas.microsoft.com/office/drawing/2014/main" id="{0A6A1FE0-7D7E-4838-B450-A7812D2642FD}"/>
              </a:ext>
            </a:extLst>
          </p:cNvPr>
          <p:cNvSpPr/>
          <p:nvPr/>
        </p:nvSpPr>
        <p:spPr bwMode="auto">
          <a:xfrm>
            <a:off x="5299486" y="5265944"/>
            <a:ext cx="3326039" cy="32303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
        <p:nvSpPr>
          <p:cNvPr id="23" name="Arrow: Right 22">
            <a:extLst>
              <a:ext uri="{FF2B5EF4-FFF2-40B4-BE49-F238E27FC236}">
                <a16:creationId xmlns:a16="http://schemas.microsoft.com/office/drawing/2014/main" id="{89861ED5-677F-4CC9-AC76-B29CE4E7A6E7}"/>
              </a:ext>
            </a:extLst>
          </p:cNvPr>
          <p:cNvSpPr/>
          <p:nvPr/>
        </p:nvSpPr>
        <p:spPr bwMode="auto">
          <a:xfrm>
            <a:off x="5609234" y="5664033"/>
            <a:ext cx="5033365" cy="323039"/>
          </a:xfrm>
          <a:prstGeom prst="rightArrow">
            <a:avLst/>
          </a:prstGeom>
          <a:solidFill>
            <a:srgbClr val="92D050"/>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dirty="0">
              <a:latin typeface="Arial" pitchFamily="124" charset="0"/>
            </a:endParaRPr>
          </a:p>
        </p:txBody>
      </p:sp>
    </p:spTree>
    <p:extLst>
      <p:ext uri="{BB962C8B-B14F-4D97-AF65-F5344CB8AC3E}">
        <p14:creationId xmlns:p14="http://schemas.microsoft.com/office/powerpoint/2010/main" val="1916543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BE855-8EFA-409B-89E6-8BC40D757D46}"/>
              </a:ext>
            </a:extLst>
          </p:cNvPr>
          <p:cNvPicPr>
            <a:picLocks noChangeAspect="1"/>
          </p:cNvPicPr>
          <p:nvPr/>
        </p:nvPicPr>
        <p:blipFill>
          <a:blip r:embed="rId2"/>
          <a:stretch>
            <a:fillRect/>
          </a:stretch>
        </p:blipFill>
        <p:spPr>
          <a:xfrm>
            <a:off x="152400" y="0"/>
            <a:ext cx="10575851" cy="6124353"/>
          </a:xfrm>
          <a:prstGeom prst="rect">
            <a:avLst/>
          </a:prstGeom>
        </p:spPr>
      </p:pic>
      <p:sp>
        <p:nvSpPr>
          <p:cNvPr id="3" name="Slide Number Placeholder 2">
            <a:extLst>
              <a:ext uri="{FF2B5EF4-FFF2-40B4-BE49-F238E27FC236}">
                <a16:creationId xmlns:a16="http://schemas.microsoft.com/office/drawing/2014/main" id="{D6058605-B33F-431F-A797-33D6798F5261}"/>
              </a:ext>
            </a:extLst>
          </p:cNvPr>
          <p:cNvSpPr>
            <a:spLocks noGrp="1"/>
          </p:cNvSpPr>
          <p:nvPr>
            <p:ph type="sldNum" sz="quarter" idx="12"/>
          </p:nvPr>
        </p:nvSpPr>
        <p:spPr/>
        <p:txBody>
          <a:bodyPr/>
          <a:lstStyle/>
          <a:p>
            <a:fld id="{89006F1E-66CD-4A4B-9370-B4A3080F0E6C}" type="slidenum">
              <a:rPr lang="en-US" smtClean="0"/>
              <a:pPr/>
              <a:t>7</a:t>
            </a:fld>
            <a:endParaRPr lang="en-US"/>
          </a:p>
        </p:txBody>
      </p:sp>
    </p:spTree>
    <p:extLst>
      <p:ext uri="{BB962C8B-B14F-4D97-AF65-F5344CB8AC3E}">
        <p14:creationId xmlns:p14="http://schemas.microsoft.com/office/powerpoint/2010/main" val="278861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5529A9C-B01C-45EC-9C1C-52DEB4000A62}"/>
              </a:ext>
            </a:extLst>
          </p:cNvPr>
          <p:cNvGrpSpPr/>
          <p:nvPr/>
        </p:nvGrpSpPr>
        <p:grpSpPr>
          <a:xfrm>
            <a:off x="155907" y="118674"/>
            <a:ext cx="11809394" cy="6607706"/>
            <a:chOff x="155907" y="118674"/>
            <a:chExt cx="11809394" cy="6607706"/>
          </a:xfrm>
        </p:grpSpPr>
        <p:grpSp>
          <p:nvGrpSpPr>
            <p:cNvPr id="47" name="Group 46">
              <a:extLst>
                <a:ext uri="{FF2B5EF4-FFF2-40B4-BE49-F238E27FC236}">
                  <a16:creationId xmlns:a16="http://schemas.microsoft.com/office/drawing/2014/main" id="{EC1CAAB2-5D57-47B4-BAD7-02924A215CB4}"/>
                </a:ext>
              </a:extLst>
            </p:cNvPr>
            <p:cNvGrpSpPr/>
            <p:nvPr/>
          </p:nvGrpSpPr>
          <p:grpSpPr>
            <a:xfrm>
              <a:off x="155907" y="118674"/>
              <a:ext cx="11809394" cy="6607706"/>
              <a:chOff x="552580" y="100925"/>
              <a:chExt cx="11103741" cy="6607706"/>
            </a:xfrm>
          </p:grpSpPr>
          <p:sp>
            <p:nvSpPr>
              <p:cNvPr id="48" name="Title 1">
                <a:extLst>
                  <a:ext uri="{FF2B5EF4-FFF2-40B4-BE49-F238E27FC236}">
                    <a16:creationId xmlns:a16="http://schemas.microsoft.com/office/drawing/2014/main" id="{E326C435-F363-4C0E-A619-32256BAABB6B}"/>
                  </a:ext>
                </a:extLst>
              </p:cNvPr>
              <p:cNvSpPr txBox="1">
                <a:spLocks/>
              </p:cNvSpPr>
              <p:nvPr/>
            </p:nvSpPr>
            <p:spPr>
              <a:xfrm>
                <a:off x="893084" y="100925"/>
                <a:ext cx="10549313" cy="590931"/>
              </a:xfrm>
              <a:prstGeom prst="rect">
                <a:avLst/>
              </a:prstGeom>
              <a:noFill/>
              <a:ln w="25400">
                <a:solidFill>
                  <a:srgbClr val="7030A0"/>
                </a:solidFill>
              </a:ln>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7030A0"/>
                    </a:solidFill>
                    <a:latin typeface="+mn-lt"/>
                    <a:ea typeface="+mn-ea"/>
                    <a:cs typeface="+mn-cs"/>
                  </a:rPr>
                  <a:t> </a:t>
                </a:r>
                <a:r>
                  <a:rPr lang="en-US" sz="2800" b="1" dirty="0">
                    <a:solidFill>
                      <a:srgbClr val="7030A0"/>
                    </a:solidFill>
                    <a:latin typeface="+mn-lt"/>
                    <a:ea typeface="+mn-ea"/>
                    <a:cs typeface="+mn-cs"/>
                  </a:rPr>
                  <a:t>Extreme Value Calculation's and Grouping of </a:t>
                </a:r>
                <a:r>
                  <a:rPr lang="en-US" sz="2800" b="1" i="1" dirty="0">
                    <a:solidFill>
                      <a:srgbClr val="7030A0"/>
                    </a:solidFill>
                    <a:latin typeface="+mn-lt"/>
                    <a:ea typeface="+mn-ea"/>
                    <a:cs typeface="+mn-cs"/>
                  </a:rPr>
                  <a:t>dRn </a:t>
                </a:r>
                <a:r>
                  <a:rPr lang="en-US" sz="2800" b="1" dirty="0">
                    <a:solidFill>
                      <a:srgbClr val="7030A0"/>
                    </a:solidFill>
                    <a:latin typeface="+mn-lt"/>
                    <a:ea typeface="+mn-ea"/>
                    <a:cs typeface="+mn-cs"/>
                  </a:rPr>
                  <a:t>values</a:t>
                </a:r>
              </a:p>
            </p:txBody>
          </p:sp>
          <p:pic>
            <p:nvPicPr>
              <p:cNvPr id="2" name="Picture 1">
                <a:extLst>
                  <a:ext uri="{FF2B5EF4-FFF2-40B4-BE49-F238E27FC236}">
                    <a16:creationId xmlns:a16="http://schemas.microsoft.com/office/drawing/2014/main" id="{22D50A53-E037-49A3-94D9-551DF71EACAD}"/>
                  </a:ext>
                </a:extLst>
              </p:cNvPr>
              <p:cNvPicPr>
                <a:picLocks noChangeAspect="1"/>
              </p:cNvPicPr>
              <p:nvPr/>
            </p:nvPicPr>
            <p:blipFill rotWithShape="1">
              <a:blip r:embed="rId3"/>
              <a:srcRect t="10410" r="21751" b="9323"/>
              <a:stretch/>
            </p:blipFill>
            <p:spPr>
              <a:xfrm>
                <a:off x="552580" y="967407"/>
                <a:ext cx="11050551" cy="5645427"/>
              </a:xfrm>
              <a:prstGeom prst="rect">
                <a:avLst/>
              </a:prstGeom>
            </p:spPr>
          </p:pic>
          <p:sp>
            <p:nvSpPr>
              <p:cNvPr id="3" name="TextBox 2">
                <a:extLst>
                  <a:ext uri="{FF2B5EF4-FFF2-40B4-BE49-F238E27FC236}">
                    <a16:creationId xmlns:a16="http://schemas.microsoft.com/office/drawing/2014/main" id="{87CB8CE7-14D2-42B2-931E-95F895723620}"/>
                  </a:ext>
                </a:extLst>
              </p:cNvPr>
              <p:cNvSpPr txBox="1"/>
              <p:nvPr/>
            </p:nvSpPr>
            <p:spPr>
              <a:xfrm>
                <a:off x="2433456" y="652109"/>
                <a:ext cx="7335574" cy="584775"/>
              </a:xfrm>
              <a:prstGeom prst="rect">
                <a:avLst/>
              </a:prstGeom>
              <a:noFill/>
            </p:spPr>
            <p:txBody>
              <a:bodyPr wrap="none" rtlCol="0">
                <a:spAutoFit/>
              </a:bodyPr>
              <a:lstStyle/>
              <a:p>
                <a:pPr algn="ctr"/>
                <a:r>
                  <a:rPr lang="en-US" sz="3200" dirty="0">
                    <a:solidFill>
                      <a:srgbClr val="CC0000"/>
                    </a:solidFill>
                  </a:rPr>
                  <a:t>Distribution of dRn values  in each of 10 Cycle</a:t>
                </a:r>
              </a:p>
            </p:txBody>
          </p:sp>
          <p:cxnSp>
            <p:nvCxnSpPr>
              <p:cNvPr id="6" name="Straight Arrow Connector 5">
                <a:extLst>
                  <a:ext uri="{FF2B5EF4-FFF2-40B4-BE49-F238E27FC236}">
                    <a16:creationId xmlns:a16="http://schemas.microsoft.com/office/drawing/2014/main" id="{08862FE4-7CE2-49ED-8251-1259502F66E4}"/>
                  </a:ext>
                </a:extLst>
              </p:cNvPr>
              <p:cNvCxnSpPr>
                <a:cxnSpLocks/>
                <a:stCxn id="10" idx="3"/>
              </p:cNvCxnSpPr>
              <p:nvPr/>
            </p:nvCxnSpPr>
            <p:spPr>
              <a:xfrm>
                <a:off x="2980167" y="2398644"/>
                <a:ext cx="1763855" cy="3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CD5B9FB-1066-4FC8-B8C2-257F50CA6D89}"/>
                  </a:ext>
                </a:extLst>
              </p:cNvPr>
              <p:cNvPicPr>
                <a:picLocks noChangeAspect="1"/>
              </p:cNvPicPr>
              <p:nvPr/>
            </p:nvPicPr>
            <p:blipFill rotWithShape="1">
              <a:blip r:embed="rId4"/>
              <a:srcRect l="7825" t="23260" r="58635" b="72147"/>
              <a:stretch/>
            </p:blipFill>
            <p:spPr>
              <a:xfrm>
                <a:off x="4412974" y="1286266"/>
                <a:ext cx="6831495" cy="803303"/>
              </a:xfrm>
              <a:prstGeom prst="rect">
                <a:avLst/>
              </a:prstGeom>
              <a:ln>
                <a:solidFill>
                  <a:srgbClr val="002060"/>
                </a:solidFill>
              </a:ln>
            </p:spPr>
          </p:pic>
          <p:cxnSp>
            <p:nvCxnSpPr>
              <p:cNvPr id="8" name="Straight Arrow Connector 7">
                <a:extLst>
                  <a:ext uri="{FF2B5EF4-FFF2-40B4-BE49-F238E27FC236}">
                    <a16:creationId xmlns:a16="http://schemas.microsoft.com/office/drawing/2014/main" id="{EE02C19B-EF5B-4C9F-B030-2BB356311CE5}"/>
                  </a:ext>
                </a:extLst>
              </p:cNvPr>
              <p:cNvCxnSpPr>
                <a:cxnSpLocks/>
              </p:cNvCxnSpPr>
              <p:nvPr/>
            </p:nvCxnSpPr>
            <p:spPr>
              <a:xfrm>
                <a:off x="3258056" y="5890592"/>
                <a:ext cx="1443216" cy="274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2A8EC5-EA3A-449D-8516-B208798B09D0}"/>
                  </a:ext>
                </a:extLst>
              </p:cNvPr>
              <p:cNvSpPr txBox="1"/>
              <p:nvPr/>
            </p:nvSpPr>
            <p:spPr>
              <a:xfrm>
                <a:off x="2008105" y="2213978"/>
                <a:ext cx="972061" cy="369332"/>
              </a:xfrm>
              <a:prstGeom prst="rect">
                <a:avLst/>
              </a:prstGeom>
              <a:noFill/>
            </p:spPr>
            <p:txBody>
              <a:bodyPr wrap="none" rtlCol="0">
                <a:spAutoFit/>
              </a:bodyPr>
              <a:lstStyle/>
              <a:p>
                <a:r>
                  <a:rPr lang="en-US" b="1" dirty="0"/>
                  <a:t>Top 10%</a:t>
                </a:r>
              </a:p>
            </p:txBody>
          </p:sp>
          <p:sp>
            <p:nvSpPr>
              <p:cNvPr id="12" name="TextBox 11">
                <a:extLst>
                  <a:ext uri="{FF2B5EF4-FFF2-40B4-BE49-F238E27FC236}">
                    <a16:creationId xmlns:a16="http://schemas.microsoft.com/office/drawing/2014/main" id="{F5ED081C-4989-4C20-B84B-E1AD46BB4857}"/>
                  </a:ext>
                </a:extLst>
              </p:cNvPr>
              <p:cNvSpPr txBox="1"/>
              <p:nvPr/>
            </p:nvSpPr>
            <p:spPr>
              <a:xfrm>
                <a:off x="1337250" y="5705926"/>
                <a:ext cx="1920806" cy="369332"/>
              </a:xfrm>
              <a:prstGeom prst="rect">
                <a:avLst/>
              </a:prstGeom>
              <a:noFill/>
              <a:ln>
                <a:solidFill>
                  <a:schemeClr val="accent1"/>
                </a:solidFill>
              </a:ln>
            </p:spPr>
            <p:txBody>
              <a:bodyPr wrap="square" rtlCol="0">
                <a:spAutoFit/>
              </a:bodyPr>
              <a:lstStyle/>
              <a:p>
                <a:r>
                  <a:rPr lang="en-US" b="1" dirty="0">
                    <a:solidFill>
                      <a:schemeClr val="accent2">
                        <a:lumMod val="75000"/>
                      </a:schemeClr>
                    </a:solidFill>
                  </a:rPr>
                  <a:t>Mean Bottom 10%</a:t>
                </a:r>
              </a:p>
            </p:txBody>
          </p:sp>
          <p:cxnSp>
            <p:nvCxnSpPr>
              <p:cNvPr id="15" name="Straight Arrow Connector 14">
                <a:extLst>
                  <a:ext uri="{FF2B5EF4-FFF2-40B4-BE49-F238E27FC236}">
                    <a16:creationId xmlns:a16="http://schemas.microsoft.com/office/drawing/2014/main" id="{CE6DA4C1-2479-4C19-86C6-FC30F3777F04}"/>
                  </a:ext>
                </a:extLst>
              </p:cNvPr>
              <p:cNvCxnSpPr>
                <a:cxnSpLocks/>
              </p:cNvCxnSpPr>
              <p:nvPr/>
            </p:nvCxnSpPr>
            <p:spPr>
              <a:xfrm flipV="1">
                <a:off x="2926391" y="1584502"/>
                <a:ext cx="1499835" cy="628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2D763CC-B148-4154-B2F9-8C2455946593}"/>
                  </a:ext>
                </a:extLst>
              </p:cNvPr>
              <p:cNvPicPr>
                <a:picLocks noChangeAspect="1"/>
              </p:cNvPicPr>
              <p:nvPr/>
            </p:nvPicPr>
            <p:blipFill rotWithShape="1">
              <a:blip r:embed="rId4"/>
              <a:srcRect l="7825" t="21888" r="58635" b="76556"/>
              <a:stretch/>
            </p:blipFill>
            <p:spPr>
              <a:xfrm>
                <a:off x="4884461" y="6350823"/>
                <a:ext cx="6771860" cy="357808"/>
              </a:xfrm>
              <a:prstGeom prst="rect">
                <a:avLst/>
              </a:prstGeom>
              <a:ln>
                <a:solidFill>
                  <a:srgbClr val="FF3300"/>
                </a:solidFill>
              </a:ln>
            </p:spPr>
          </p:pic>
          <p:cxnSp>
            <p:nvCxnSpPr>
              <p:cNvPr id="19" name="Straight Arrow Connector 18">
                <a:extLst>
                  <a:ext uri="{FF2B5EF4-FFF2-40B4-BE49-F238E27FC236}">
                    <a16:creationId xmlns:a16="http://schemas.microsoft.com/office/drawing/2014/main" id="{511B48E2-A827-4F0B-AD94-3BEF4FBEB692}"/>
                  </a:ext>
                </a:extLst>
              </p:cNvPr>
              <p:cNvCxnSpPr>
                <a:cxnSpLocks/>
                <a:endCxn id="18" idx="1"/>
              </p:cNvCxnSpPr>
              <p:nvPr/>
            </p:nvCxnSpPr>
            <p:spPr>
              <a:xfrm>
                <a:off x="3221313" y="6301440"/>
                <a:ext cx="1663148" cy="22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4120FF3-9A09-4C66-B8F5-BA4EB988FBE4}"/>
                  </a:ext>
                </a:extLst>
              </p:cNvPr>
              <p:cNvSpPr txBox="1"/>
              <p:nvPr/>
            </p:nvSpPr>
            <p:spPr>
              <a:xfrm>
                <a:off x="1630017" y="1294857"/>
                <a:ext cx="2504404" cy="369332"/>
              </a:xfrm>
              <a:prstGeom prst="rect">
                <a:avLst/>
              </a:prstGeom>
              <a:noFill/>
            </p:spPr>
            <p:txBody>
              <a:bodyPr wrap="none" rtlCol="0">
                <a:spAutoFit/>
              </a:bodyPr>
              <a:lstStyle/>
              <a:p>
                <a:r>
                  <a:rPr lang="en-US" b="1" u="sng" dirty="0"/>
                  <a:t>+</a:t>
                </a:r>
                <a:r>
                  <a:rPr lang="en-US" b="1" u="sng" dirty="0" err="1"/>
                  <a:t>ve</a:t>
                </a:r>
                <a:r>
                  <a:rPr lang="en-US" b="1" u="sng" dirty="0"/>
                  <a:t> </a:t>
                </a:r>
                <a:r>
                  <a:rPr lang="en-US" b="1" dirty="0"/>
                  <a:t>Side Extreme Values</a:t>
                </a:r>
              </a:p>
            </p:txBody>
          </p:sp>
          <p:sp>
            <p:nvSpPr>
              <p:cNvPr id="22" name="TextBox 21">
                <a:extLst>
                  <a:ext uri="{FF2B5EF4-FFF2-40B4-BE49-F238E27FC236}">
                    <a16:creationId xmlns:a16="http://schemas.microsoft.com/office/drawing/2014/main" id="{E340B7D3-026D-4CDE-AD0B-AC8C9E136BE8}"/>
                  </a:ext>
                </a:extLst>
              </p:cNvPr>
              <p:cNvSpPr txBox="1"/>
              <p:nvPr/>
            </p:nvSpPr>
            <p:spPr>
              <a:xfrm>
                <a:off x="1782417" y="6134938"/>
                <a:ext cx="2459519" cy="369332"/>
              </a:xfrm>
              <a:prstGeom prst="rect">
                <a:avLst/>
              </a:prstGeom>
              <a:noFill/>
            </p:spPr>
            <p:txBody>
              <a:bodyPr wrap="none" rtlCol="0">
                <a:spAutoFit/>
              </a:bodyPr>
              <a:lstStyle/>
              <a:p>
                <a:r>
                  <a:rPr lang="en-US" b="1" dirty="0">
                    <a:solidFill>
                      <a:srgbClr val="FF0000"/>
                    </a:solidFill>
                  </a:rPr>
                  <a:t>-</a:t>
                </a:r>
                <a:r>
                  <a:rPr lang="en-US" b="1" dirty="0" err="1">
                    <a:solidFill>
                      <a:schemeClr val="accent2">
                        <a:lumMod val="75000"/>
                      </a:schemeClr>
                    </a:solidFill>
                  </a:rPr>
                  <a:t>ve</a:t>
                </a:r>
                <a:r>
                  <a:rPr lang="en-US" b="1" dirty="0">
                    <a:solidFill>
                      <a:schemeClr val="accent2">
                        <a:lumMod val="75000"/>
                      </a:schemeClr>
                    </a:solidFill>
                  </a:rPr>
                  <a:t> Side Extreme Values</a:t>
                </a:r>
              </a:p>
            </p:txBody>
          </p:sp>
          <p:sp>
            <p:nvSpPr>
              <p:cNvPr id="23" name="TextBox 22">
                <a:extLst>
                  <a:ext uri="{FF2B5EF4-FFF2-40B4-BE49-F238E27FC236}">
                    <a16:creationId xmlns:a16="http://schemas.microsoft.com/office/drawing/2014/main" id="{D9825C43-E99D-4660-A3A6-501D35AEEA6B}"/>
                  </a:ext>
                </a:extLst>
              </p:cNvPr>
              <p:cNvSpPr txBox="1"/>
              <p:nvPr/>
            </p:nvSpPr>
            <p:spPr>
              <a:xfrm>
                <a:off x="4412974" y="2029747"/>
                <a:ext cx="330540" cy="2862322"/>
              </a:xfrm>
              <a:prstGeom prst="rect">
                <a:avLst/>
              </a:prstGeom>
              <a:noFill/>
            </p:spPr>
            <p:txBody>
              <a:bodyPr wrap="none" rtlCol="0">
                <a:spAutoFit/>
              </a:bodyPr>
              <a:lstStyle/>
              <a:p>
                <a:r>
                  <a:rPr lang="en-US" dirty="0"/>
                  <a:t>J</a:t>
                </a:r>
              </a:p>
              <a:p>
                <a:r>
                  <a:rPr lang="en-US" dirty="0"/>
                  <a:t>I</a:t>
                </a:r>
              </a:p>
              <a:p>
                <a:r>
                  <a:rPr lang="en-US" dirty="0"/>
                  <a:t>H</a:t>
                </a:r>
              </a:p>
              <a:p>
                <a:r>
                  <a:rPr lang="en-US" dirty="0"/>
                  <a:t>G</a:t>
                </a:r>
              </a:p>
              <a:p>
                <a:r>
                  <a:rPr lang="en-US" dirty="0"/>
                  <a:t>F</a:t>
                </a:r>
              </a:p>
              <a:p>
                <a:r>
                  <a:rPr lang="en-US" dirty="0"/>
                  <a:t>E</a:t>
                </a:r>
              </a:p>
              <a:p>
                <a:r>
                  <a:rPr lang="en-US" dirty="0"/>
                  <a:t>D</a:t>
                </a:r>
              </a:p>
              <a:p>
                <a:r>
                  <a:rPr lang="en-US" dirty="0"/>
                  <a:t>C</a:t>
                </a:r>
              </a:p>
              <a:p>
                <a:r>
                  <a:rPr lang="en-US" dirty="0"/>
                  <a:t>B</a:t>
                </a:r>
              </a:p>
              <a:p>
                <a:r>
                  <a:rPr lang="en-US" dirty="0"/>
                  <a:t>A</a:t>
                </a:r>
              </a:p>
            </p:txBody>
          </p:sp>
          <p:sp>
            <p:nvSpPr>
              <p:cNvPr id="25" name="TextBox 24">
                <a:extLst>
                  <a:ext uri="{FF2B5EF4-FFF2-40B4-BE49-F238E27FC236}">
                    <a16:creationId xmlns:a16="http://schemas.microsoft.com/office/drawing/2014/main" id="{5C373EEF-90D3-4F9C-B4E7-D47357A6F00F}"/>
                  </a:ext>
                </a:extLst>
              </p:cNvPr>
              <p:cNvSpPr txBox="1"/>
              <p:nvPr/>
            </p:nvSpPr>
            <p:spPr>
              <a:xfrm>
                <a:off x="10542150" y="2826452"/>
                <a:ext cx="330540" cy="2043765"/>
              </a:xfrm>
              <a:prstGeom prst="rect">
                <a:avLst/>
              </a:prstGeom>
              <a:noFill/>
            </p:spPr>
            <p:txBody>
              <a:bodyPr wrap="none" rtlCol="0">
                <a:spAutoFit/>
              </a:bodyPr>
              <a:lstStyle/>
              <a:p>
                <a:pPr>
                  <a:lnSpc>
                    <a:spcPct val="70000"/>
                  </a:lnSpc>
                </a:pPr>
                <a:r>
                  <a:rPr lang="en-US" dirty="0"/>
                  <a:t>J</a:t>
                </a:r>
              </a:p>
              <a:p>
                <a:pPr>
                  <a:lnSpc>
                    <a:spcPct val="70000"/>
                  </a:lnSpc>
                </a:pPr>
                <a:r>
                  <a:rPr lang="en-US" dirty="0"/>
                  <a:t>I</a:t>
                </a:r>
              </a:p>
              <a:p>
                <a:pPr>
                  <a:lnSpc>
                    <a:spcPct val="70000"/>
                  </a:lnSpc>
                </a:pPr>
                <a:r>
                  <a:rPr lang="en-US" dirty="0"/>
                  <a:t>H</a:t>
                </a:r>
              </a:p>
              <a:p>
                <a:pPr>
                  <a:lnSpc>
                    <a:spcPct val="70000"/>
                  </a:lnSpc>
                </a:pPr>
                <a:r>
                  <a:rPr lang="en-US" dirty="0"/>
                  <a:t>G</a:t>
                </a:r>
              </a:p>
              <a:p>
                <a:pPr>
                  <a:lnSpc>
                    <a:spcPct val="70000"/>
                  </a:lnSpc>
                </a:pPr>
                <a:r>
                  <a:rPr lang="en-US" dirty="0"/>
                  <a:t>F</a:t>
                </a:r>
              </a:p>
              <a:p>
                <a:pPr>
                  <a:lnSpc>
                    <a:spcPct val="70000"/>
                  </a:lnSpc>
                </a:pPr>
                <a:r>
                  <a:rPr lang="en-US" dirty="0"/>
                  <a:t>E</a:t>
                </a:r>
              </a:p>
              <a:p>
                <a:pPr>
                  <a:lnSpc>
                    <a:spcPct val="70000"/>
                  </a:lnSpc>
                </a:pPr>
                <a:r>
                  <a:rPr lang="en-US" dirty="0"/>
                  <a:t>D</a:t>
                </a:r>
              </a:p>
              <a:p>
                <a:pPr>
                  <a:lnSpc>
                    <a:spcPct val="70000"/>
                  </a:lnSpc>
                </a:pPr>
                <a:r>
                  <a:rPr lang="en-US" dirty="0"/>
                  <a:t>C</a:t>
                </a:r>
              </a:p>
              <a:p>
                <a:pPr>
                  <a:lnSpc>
                    <a:spcPct val="70000"/>
                  </a:lnSpc>
                </a:pPr>
                <a:r>
                  <a:rPr lang="en-US" dirty="0"/>
                  <a:t>B</a:t>
                </a:r>
              </a:p>
              <a:p>
                <a:pPr>
                  <a:lnSpc>
                    <a:spcPct val="70000"/>
                  </a:lnSpc>
                </a:pPr>
                <a:r>
                  <a:rPr lang="en-US" dirty="0"/>
                  <a:t>A</a:t>
                </a:r>
              </a:p>
            </p:txBody>
          </p:sp>
          <p:sp>
            <p:nvSpPr>
              <p:cNvPr id="24" name="Left Brace 23">
                <a:extLst>
                  <a:ext uri="{FF2B5EF4-FFF2-40B4-BE49-F238E27FC236}">
                    <a16:creationId xmlns:a16="http://schemas.microsoft.com/office/drawing/2014/main" id="{73C62924-6E95-4FAB-A02C-5C299B6B5D79}"/>
                  </a:ext>
                </a:extLst>
              </p:cNvPr>
              <p:cNvSpPr/>
              <p:nvPr/>
            </p:nvSpPr>
            <p:spPr>
              <a:xfrm>
                <a:off x="4343924" y="5280296"/>
                <a:ext cx="284038" cy="92683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a:extLst>
                  <a:ext uri="{FF2B5EF4-FFF2-40B4-BE49-F238E27FC236}">
                    <a16:creationId xmlns:a16="http://schemas.microsoft.com/office/drawing/2014/main" id="{D6775C3C-B25A-47ED-A36A-D075B45B6E76}"/>
                  </a:ext>
                </a:extLst>
              </p:cNvPr>
              <p:cNvSpPr/>
              <p:nvPr/>
            </p:nvSpPr>
            <p:spPr>
              <a:xfrm flipH="1">
                <a:off x="10730508" y="4911204"/>
                <a:ext cx="466697" cy="4691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B6BB6A7D-6388-48A4-90B0-BBA758D03643}"/>
                  </a:ext>
                </a:extLst>
              </p:cNvPr>
              <p:cNvSpPr txBox="1"/>
              <p:nvPr/>
            </p:nvSpPr>
            <p:spPr>
              <a:xfrm>
                <a:off x="3945142" y="3714977"/>
                <a:ext cx="165187" cy="2043765"/>
              </a:xfrm>
              <a:prstGeom prst="rect">
                <a:avLst/>
              </a:prstGeom>
              <a:noFill/>
            </p:spPr>
            <p:txBody>
              <a:bodyPr vert="horz" wrap="square" rtlCol="0">
                <a:spAutoFit/>
              </a:bodyPr>
              <a:lstStyle/>
              <a:p>
                <a:pPr>
                  <a:lnSpc>
                    <a:spcPct val="70000"/>
                  </a:lnSpc>
                </a:pPr>
                <a:r>
                  <a:rPr lang="en-US" dirty="0">
                    <a:solidFill>
                      <a:srgbClr val="CC0000"/>
                    </a:solidFill>
                  </a:rPr>
                  <a:t>a</a:t>
                </a:r>
              </a:p>
              <a:p>
                <a:pPr>
                  <a:lnSpc>
                    <a:spcPct val="70000"/>
                  </a:lnSpc>
                </a:pPr>
                <a:r>
                  <a:rPr lang="en-US" dirty="0">
                    <a:solidFill>
                      <a:srgbClr val="CC0000"/>
                    </a:solidFill>
                  </a:rPr>
                  <a:t>b</a:t>
                </a:r>
              </a:p>
              <a:p>
                <a:pPr>
                  <a:lnSpc>
                    <a:spcPct val="70000"/>
                  </a:lnSpc>
                </a:pPr>
                <a:r>
                  <a:rPr lang="en-US" dirty="0">
                    <a:solidFill>
                      <a:srgbClr val="CC0000"/>
                    </a:solidFill>
                  </a:rPr>
                  <a:t>c</a:t>
                </a:r>
              </a:p>
              <a:p>
                <a:pPr>
                  <a:lnSpc>
                    <a:spcPct val="70000"/>
                  </a:lnSpc>
                </a:pPr>
                <a:r>
                  <a:rPr lang="en-US" dirty="0">
                    <a:solidFill>
                      <a:srgbClr val="CC0000"/>
                    </a:solidFill>
                  </a:rPr>
                  <a:t>d</a:t>
                </a:r>
              </a:p>
              <a:p>
                <a:pPr>
                  <a:lnSpc>
                    <a:spcPct val="70000"/>
                  </a:lnSpc>
                </a:pPr>
                <a:r>
                  <a:rPr lang="en-US" dirty="0">
                    <a:solidFill>
                      <a:srgbClr val="CC0000"/>
                    </a:solidFill>
                  </a:rPr>
                  <a:t>e</a:t>
                </a:r>
              </a:p>
              <a:p>
                <a:pPr>
                  <a:lnSpc>
                    <a:spcPct val="70000"/>
                  </a:lnSpc>
                </a:pPr>
                <a:r>
                  <a:rPr lang="en-US" dirty="0">
                    <a:solidFill>
                      <a:srgbClr val="CC0000"/>
                    </a:solidFill>
                  </a:rPr>
                  <a:t>f</a:t>
                </a:r>
              </a:p>
              <a:p>
                <a:pPr>
                  <a:lnSpc>
                    <a:spcPct val="70000"/>
                  </a:lnSpc>
                </a:pPr>
                <a:r>
                  <a:rPr lang="en-US" dirty="0">
                    <a:solidFill>
                      <a:srgbClr val="CC0000"/>
                    </a:solidFill>
                  </a:rPr>
                  <a:t>g</a:t>
                </a:r>
              </a:p>
              <a:p>
                <a:pPr>
                  <a:lnSpc>
                    <a:spcPct val="70000"/>
                  </a:lnSpc>
                </a:pPr>
                <a:r>
                  <a:rPr lang="en-US" dirty="0">
                    <a:solidFill>
                      <a:srgbClr val="CC0000"/>
                    </a:solidFill>
                  </a:rPr>
                  <a:t>h</a:t>
                </a:r>
              </a:p>
              <a:p>
                <a:pPr>
                  <a:lnSpc>
                    <a:spcPct val="70000"/>
                  </a:lnSpc>
                </a:pPr>
                <a:r>
                  <a:rPr lang="en-US" dirty="0">
                    <a:solidFill>
                      <a:srgbClr val="CC0000"/>
                    </a:solidFill>
                  </a:rPr>
                  <a:t>i</a:t>
                </a:r>
              </a:p>
              <a:p>
                <a:pPr>
                  <a:lnSpc>
                    <a:spcPct val="70000"/>
                  </a:lnSpc>
                </a:pPr>
                <a:r>
                  <a:rPr lang="en-US" dirty="0">
                    <a:solidFill>
                      <a:srgbClr val="CC0000"/>
                    </a:solidFill>
                  </a:rPr>
                  <a:t>j</a:t>
                </a:r>
              </a:p>
            </p:txBody>
          </p:sp>
          <p:sp>
            <p:nvSpPr>
              <p:cNvPr id="30" name="TextBox 29">
                <a:extLst>
                  <a:ext uri="{FF2B5EF4-FFF2-40B4-BE49-F238E27FC236}">
                    <a16:creationId xmlns:a16="http://schemas.microsoft.com/office/drawing/2014/main" id="{5649F418-A2D9-41F1-8BEC-34B6F2FAADD5}"/>
                  </a:ext>
                </a:extLst>
              </p:cNvPr>
              <p:cNvSpPr txBox="1"/>
              <p:nvPr/>
            </p:nvSpPr>
            <p:spPr>
              <a:xfrm>
                <a:off x="11297004" y="3728513"/>
                <a:ext cx="290787" cy="2043765"/>
              </a:xfrm>
              <a:prstGeom prst="rect">
                <a:avLst/>
              </a:prstGeom>
              <a:noFill/>
            </p:spPr>
            <p:txBody>
              <a:bodyPr wrap="none" rtlCol="0">
                <a:spAutoFit/>
              </a:bodyPr>
              <a:lstStyle/>
              <a:p>
                <a:pPr>
                  <a:lnSpc>
                    <a:spcPct val="70000"/>
                  </a:lnSpc>
                </a:pPr>
                <a:r>
                  <a:rPr lang="en-US" dirty="0">
                    <a:solidFill>
                      <a:schemeClr val="accent2">
                        <a:lumMod val="75000"/>
                      </a:schemeClr>
                    </a:solidFill>
                  </a:rPr>
                  <a:t>a</a:t>
                </a:r>
              </a:p>
              <a:p>
                <a:pPr>
                  <a:lnSpc>
                    <a:spcPct val="70000"/>
                  </a:lnSpc>
                </a:pPr>
                <a:r>
                  <a:rPr lang="en-US" dirty="0">
                    <a:solidFill>
                      <a:schemeClr val="accent2">
                        <a:lumMod val="75000"/>
                      </a:schemeClr>
                    </a:solidFill>
                  </a:rPr>
                  <a:t>b</a:t>
                </a:r>
              </a:p>
              <a:p>
                <a:pPr>
                  <a:lnSpc>
                    <a:spcPct val="70000"/>
                  </a:lnSpc>
                </a:pPr>
                <a:r>
                  <a:rPr lang="en-US" dirty="0">
                    <a:solidFill>
                      <a:schemeClr val="accent2">
                        <a:lumMod val="75000"/>
                      </a:schemeClr>
                    </a:solidFill>
                  </a:rPr>
                  <a:t>c</a:t>
                </a:r>
              </a:p>
              <a:p>
                <a:pPr>
                  <a:lnSpc>
                    <a:spcPct val="70000"/>
                  </a:lnSpc>
                </a:pPr>
                <a:r>
                  <a:rPr lang="en-US" dirty="0">
                    <a:solidFill>
                      <a:schemeClr val="accent2">
                        <a:lumMod val="75000"/>
                      </a:schemeClr>
                    </a:solidFill>
                  </a:rPr>
                  <a:t>d</a:t>
                </a:r>
              </a:p>
              <a:p>
                <a:pPr>
                  <a:lnSpc>
                    <a:spcPct val="70000"/>
                  </a:lnSpc>
                </a:pPr>
                <a:r>
                  <a:rPr lang="en-US" dirty="0">
                    <a:solidFill>
                      <a:schemeClr val="accent2">
                        <a:lumMod val="75000"/>
                      </a:schemeClr>
                    </a:solidFill>
                  </a:rPr>
                  <a:t>e</a:t>
                </a:r>
              </a:p>
              <a:p>
                <a:pPr>
                  <a:lnSpc>
                    <a:spcPct val="70000"/>
                  </a:lnSpc>
                </a:pPr>
                <a:r>
                  <a:rPr lang="en-US" dirty="0">
                    <a:solidFill>
                      <a:schemeClr val="accent2">
                        <a:lumMod val="75000"/>
                      </a:schemeClr>
                    </a:solidFill>
                  </a:rPr>
                  <a:t>f</a:t>
                </a:r>
              </a:p>
              <a:p>
                <a:pPr>
                  <a:lnSpc>
                    <a:spcPct val="70000"/>
                  </a:lnSpc>
                </a:pPr>
                <a:r>
                  <a:rPr lang="en-US" dirty="0">
                    <a:solidFill>
                      <a:schemeClr val="accent2">
                        <a:lumMod val="75000"/>
                      </a:schemeClr>
                    </a:solidFill>
                  </a:rPr>
                  <a:t>g</a:t>
                </a:r>
              </a:p>
              <a:p>
                <a:pPr>
                  <a:lnSpc>
                    <a:spcPct val="70000"/>
                  </a:lnSpc>
                </a:pPr>
                <a:r>
                  <a:rPr lang="en-US" dirty="0">
                    <a:solidFill>
                      <a:schemeClr val="accent2">
                        <a:lumMod val="75000"/>
                      </a:schemeClr>
                    </a:solidFill>
                  </a:rPr>
                  <a:t>h</a:t>
                </a:r>
              </a:p>
              <a:p>
                <a:pPr>
                  <a:lnSpc>
                    <a:spcPct val="70000"/>
                  </a:lnSpc>
                </a:pPr>
                <a:r>
                  <a:rPr lang="en-US" dirty="0">
                    <a:solidFill>
                      <a:schemeClr val="accent2">
                        <a:lumMod val="75000"/>
                      </a:schemeClr>
                    </a:solidFill>
                  </a:rPr>
                  <a:t>i</a:t>
                </a:r>
              </a:p>
              <a:p>
                <a:pPr>
                  <a:lnSpc>
                    <a:spcPct val="70000"/>
                  </a:lnSpc>
                </a:pPr>
                <a:r>
                  <a:rPr lang="en-US" dirty="0">
                    <a:solidFill>
                      <a:schemeClr val="accent2">
                        <a:lumMod val="75000"/>
                      </a:schemeClr>
                    </a:solidFill>
                  </a:rPr>
                  <a:t>j</a:t>
                </a:r>
              </a:p>
            </p:txBody>
          </p:sp>
          <p:sp>
            <p:nvSpPr>
              <p:cNvPr id="32" name="Left Brace 31">
                <a:extLst>
                  <a:ext uri="{FF2B5EF4-FFF2-40B4-BE49-F238E27FC236}">
                    <a16:creationId xmlns:a16="http://schemas.microsoft.com/office/drawing/2014/main" id="{294DE66B-99F2-4A06-B839-8D74A01FBAAF}"/>
                  </a:ext>
                </a:extLst>
              </p:cNvPr>
              <p:cNvSpPr/>
              <p:nvPr/>
            </p:nvSpPr>
            <p:spPr>
              <a:xfrm flipH="1">
                <a:off x="3907304" y="3687798"/>
                <a:ext cx="512539" cy="20442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a:extLst>
                  <a:ext uri="{FF2B5EF4-FFF2-40B4-BE49-F238E27FC236}">
                    <a16:creationId xmlns:a16="http://schemas.microsoft.com/office/drawing/2014/main" id="{2D079316-570E-416B-8761-2B45F39233C6}"/>
                  </a:ext>
                </a:extLst>
              </p:cNvPr>
              <p:cNvSpPr/>
              <p:nvPr/>
            </p:nvSpPr>
            <p:spPr>
              <a:xfrm>
                <a:off x="11100799" y="3703471"/>
                <a:ext cx="395458" cy="18902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724612FC-6C57-4262-A909-5FEF892E9730}"/>
                  </a:ext>
                </a:extLst>
              </p:cNvPr>
              <p:cNvCxnSpPr>
                <a:cxnSpLocks/>
              </p:cNvCxnSpPr>
              <p:nvPr/>
            </p:nvCxnSpPr>
            <p:spPr>
              <a:xfrm flipH="1" flipV="1">
                <a:off x="4314559" y="4663842"/>
                <a:ext cx="48516" cy="987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CAA473B-F9B8-4671-8F2C-CDC1D92B5420}"/>
                  </a:ext>
                </a:extLst>
              </p:cNvPr>
              <p:cNvCxnSpPr>
                <a:cxnSpLocks/>
              </p:cNvCxnSpPr>
              <p:nvPr/>
            </p:nvCxnSpPr>
            <p:spPr>
              <a:xfrm flipH="1" flipV="1">
                <a:off x="11076543" y="4633270"/>
                <a:ext cx="98102" cy="512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9593F3-6009-4E50-93CE-6FA96D1D6D84}"/>
                  </a:ext>
                </a:extLst>
              </p:cNvPr>
              <p:cNvSpPr txBox="1"/>
              <p:nvPr/>
            </p:nvSpPr>
            <p:spPr>
              <a:xfrm>
                <a:off x="1390515" y="2180684"/>
                <a:ext cx="1589143" cy="369332"/>
              </a:xfrm>
              <a:prstGeom prst="rect">
                <a:avLst/>
              </a:prstGeom>
              <a:noFill/>
              <a:ln>
                <a:solidFill>
                  <a:schemeClr val="accent1"/>
                </a:solidFill>
              </a:ln>
            </p:spPr>
            <p:txBody>
              <a:bodyPr wrap="square" rtlCol="0">
                <a:spAutoFit/>
              </a:bodyPr>
              <a:lstStyle/>
              <a:p>
                <a:r>
                  <a:rPr lang="en-US" b="1" dirty="0"/>
                  <a:t>Mean</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A9B50B-1A72-425C-9BFF-46FF133E2649}"/>
                    </a:ext>
                  </a:extLst>
                </p:cNvPr>
                <p:cNvSpPr txBox="1"/>
                <p:nvPr/>
              </p:nvSpPr>
              <p:spPr>
                <a:xfrm>
                  <a:off x="201864" y="3084261"/>
                  <a:ext cx="3715222"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11195</m:t>
                            </m:r>
                          </m:num>
                          <m:den>
                            <m:r>
                              <a:rPr lang="en-US" sz="1600" b="0" i="1" smtClean="0">
                                <a:latin typeface="Cambria Math" panose="02040503050406030204" pitchFamily="18" charset="0"/>
                              </a:rPr>
                              <m:t>9</m:t>
                            </m:r>
                          </m:den>
                        </m:f>
                        <m:r>
                          <a:rPr lang="en-US" sz="1600" b="0" i="1" smtClean="0">
                            <a:latin typeface="Cambria Math" panose="02040503050406030204" pitchFamily="18" charset="0"/>
                          </a:rPr>
                          <m:t>=1245.5 →</m:t>
                        </m:r>
                        <m:r>
                          <a:rPr lang="en-US" sz="1600" b="0" i="1" smtClean="0">
                            <a:latin typeface="Cambria Math" panose="02040503050406030204" pitchFamily="18" charset="0"/>
                          </a:rPr>
                          <m:t>𝑒𝑎𝑐h</m:t>
                        </m:r>
                        <m:r>
                          <a:rPr lang="en-US" sz="1600" b="0" i="1" smtClean="0">
                            <a:latin typeface="Cambria Math" panose="02040503050406030204" pitchFamily="18" charset="0"/>
                          </a:rPr>
                          <m:t>+</m:t>
                        </m:r>
                        <m:r>
                          <a:rPr lang="en-US" sz="1600" b="0" i="1" smtClean="0">
                            <a:latin typeface="Cambria Math" panose="02040503050406030204" pitchFamily="18" charset="0"/>
                          </a:rPr>
                          <m:t>𝑣𝑒</m:t>
                        </m:r>
                        <m:r>
                          <a:rPr lang="en-US" sz="1600" b="0" i="1" smtClean="0">
                            <a:latin typeface="Cambria Math" panose="02040503050406030204" pitchFamily="18" charset="0"/>
                          </a:rPr>
                          <m:t> </m:t>
                        </m:r>
                        <m:r>
                          <a:rPr lang="en-US" sz="1600" b="0" i="1" smtClean="0">
                            <a:latin typeface="Cambria Math" panose="02040503050406030204" pitchFamily="18" charset="0"/>
                          </a:rPr>
                          <m:t>𝑔𝑟𝑝</m:t>
                        </m:r>
                        <m:r>
                          <a:rPr lang="en-US" sz="1600" b="0" i="1" smtClean="0">
                            <a:latin typeface="Cambria Math" panose="02040503050406030204" pitchFamily="18" charset="0"/>
                          </a:rPr>
                          <m:t> </m:t>
                        </m:r>
                        <m:r>
                          <a:rPr lang="en-US" sz="1600" b="0" i="1" smtClean="0">
                            <a:latin typeface="Cambria Math" panose="02040503050406030204" pitchFamily="18" charset="0"/>
                          </a:rPr>
                          <m:t>𝑤𝑖𝑑𝑡h</m:t>
                        </m:r>
                      </m:oMath>
                    </m:oMathPara>
                  </a14:m>
                  <a:endParaRPr lang="en-US" sz="1600" dirty="0"/>
                </a:p>
              </p:txBody>
            </p:sp>
          </mc:Choice>
          <mc:Fallback xmlns="">
            <p:sp>
              <p:nvSpPr>
                <p:cNvPr id="5" name="TextBox 4">
                  <a:extLst>
                    <a:ext uri="{FF2B5EF4-FFF2-40B4-BE49-F238E27FC236}">
                      <a16:creationId xmlns:a16="http://schemas.microsoft.com/office/drawing/2014/main" id="{45A9B50B-1A72-425C-9BFF-46FF133E2649}"/>
                    </a:ext>
                  </a:extLst>
                </p:cNvPr>
                <p:cNvSpPr txBox="1">
                  <a:spLocks noRot="1" noChangeAspect="1" noMove="1" noResize="1" noEditPoints="1" noAdjustHandles="1" noChangeArrowheads="1" noChangeShapeType="1" noTextEdit="1"/>
                </p:cNvSpPr>
                <p:nvPr/>
              </p:nvSpPr>
              <p:spPr>
                <a:xfrm>
                  <a:off x="201864" y="3084261"/>
                  <a:ext cx="3715222" cy="46762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FAABCDC-A0D4-40B7-9D81-E07496C7087C}"/>
                    </a:ext>
                  </a:extLst>
                </p:cNvPr>
                <p:cNvSpPr txBox="1"/>
                <p:nvPr/>
              </p:nvSpPr>
              <p:spPr>
                <a:xfrm>
                  <a:off x="166503" y="5093067"/>
                  <a:ext cx="3636157" cy="4676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kern="700" spc="10" smtClean="0">
                                <a:solidFill>
                                  <a:schemeClr val="accent2">
                                    <a:lumMod val="75000"/>
                                  </a:schemeClr>
                                </a:solidFill>
                                <a:latin typeface="Cambria Math" panose="02040503050406030204" pitchFamily="18" charset="0"/>
                              </a:rPr>
                            </m:ctrlPr>
                          </m:fPr>
                          <m:num>
                            <m:r>
                              <a:rPr lang="en-US" sz="1600" b="0" i="1" kern="700" spc="10" smtClean="0">
                                <a:solidFill>
                                  <a:schemeClr val="accent2">
                                    <a:lumMod val="75000"/>
                                  </a:schemeClr>
                                </a:solidFill>
                                <a:latin typeface="Cambria Math" panose="02040503050406030204" pitchFamily="18" charset="0"/>
                              </a:rPr>
                              <m:t>−4357</m:t>
                            </m:r>
                          </m:num>
                          <m:den>
                            <m:r>
                              <a:rPr lang="en-US" sz="1600" b="0" i="1" kern="700" spc="10" smtClean="0">
                                <a:solidFill>
                                  <a:schemeClr val="accent2">
                                    <a:lumMod val="75000"/>
                                  </a:schemeClr>
                                </a:solidFill>
                                <a:latin typeface="Cambria Math" panose="02040503050406030204" pitchFamily="18" charset="0"/>
                              </a:rPr>
                              <m:t>9</m:t>
                            </m:r>
                          </m:den>
                        </m:f>
                        <m:r>
                          <a:rPr lang="en-US" sz="1600" b="0" i="1" kern="700" spc="10" smtClean="0">
                            <a:solidFill>
                              <a:schemeClr val="accent2">
                                <a:lumMod val="75000"/>
                              </a:schemeClr>
                            </a:solidFill>
                            <a:latin typeface="Cambria Math" panose="02040503050406030204" pitchFamily="18" charset="0"/>
                          </a:rPr>
                          <m:t>=464 →</m:t>
                        </m:r>
                        <m:r>
                          <a:rPr lang="en-US" sz="1600" b="0" i="1" kern="700" spc="10" smtClean="0">
                            <a:solidFill>
                              <a:schemeClr val="accent2">
                                <a:lumMod val="75000"/>
                              </a:schemeClr>
                            </a:solidFill>
                            <a:latin typeface="Cambria Math" panose="02040503050406030204" pitchFamily="18" charset="0"/>
                          </a:rPr>
                          <m:t>𝑒𝑎𝑐h</m:t>
                        </m:r>
                        <m:r>
                          <a:rPr lang="en-US" sz="1600" b="0" i="1" kern="700" spc="10" smtClean="0">
                            <a:solidFill>
                              <a:schemeClr val="accent2">
                                <a:lumMod val="75000"/>
                              </a:schemeClr>
                            </a:solidFill>
                            <a:latin typeface="Cambria Math" panose="02040503050406030204" pitchFamily="18" charset="0"/>
                          </a:rPr>
                          <m:t>−</m:t>
                        </m:r>
                        <m:r>
                          <a:rPr lang="en-US" sz="1600" b="0" i="1" kern="700" spc="10" smtClean="0">
                            <a:solidFill>
                              <a:schemeClr val="accent2">
                                <a:lumMod val="75000"/>
                              </a:schemeClr>
                            </a:solidFill>
                            <a:latin typeface="Cambria Math" panose="02040503050406030204" pitchFamily="18" charset="0"/>
                          </a:rPr>
                          <m:t>𝑣𝑒</m:t>
                        </m:r>
                        <m:r>
                          <a:rPr lang="en-US" sz="1600" b="0" i="1" kern="700" spc="10" smtClean="0">
                            <a:solidFill>
                              <a:schemeClr val="accent2">
                                <a:lumMod val="75000"/>
                              </a:schemeClr>
                            </a:solidFill>
                            <a:latin typeface="Cambria Math" panose="02040503050406030204" pitchFamily="18" charset="0"/>
                          </a:rPr>
                          <m:t> </m:t>
                        </m:r>
                        <m:r>
                          <a:rPr lang="en-US" sz="1600" b="0" i="1" kern="700" spc="10" smtClean="0">
                            <a:solidFill>
                              <a:schemeClr val="accent2">
                                <a:lumMod val="75000"/>
                              </a:schemeClr>
                            </a:solidFill>
                            <a:latin typeface="Cambria Math" panose="02040503050406030204" pitchFamily="18" charset="0"/>
                          </a:rPr>
                          <m:t>𝑔𝑟𝑝</m:t>
                        </m:r>
                        <m:r>
                          <a:rPr lang="en-US" sz="1600" b="0" i="1" kern="700" spc="10" smtClean="0">
                            <a:solidFill>
                              <a:schemeClr val="accent2">
                                <a:lumMod val="75000"/>
                              </a:schemeClr>
                            </a:solidFill>
                            <a:latin typeface="Cambria Math" panose="02040503050406030204" pitchFamily="18" charset="0"/>
                          </a:rPr>
                          <m:t> </m:t>
                        </m:r>
                        <m:r>
                          <a:rPr lang="en-US" sz="1600" b="0" i="1" kern="700" spc="10" smtClean="0">
                            <a:solidFill>
                              <a:schemeClr val="accent2">
                                <a:lumMod val="75000"/>
                              </a:schemeClr>
                            </a:solidFill>
                            <a:latin typeface="Cambria Math" panose="02040503050406030204" pitchFamily="18" charset="0"/>
                          </a:rPr>
                          <m:t>𝑤𝑖𝑑𝑡h</m:t>
                        </m:r>
                      </m:oMath>
                    </m:oMathPara>
                  </a14:m>
                  <a:endParaRPr lang="en-US" sz="1600" kern="700" spc="10" dirty="0">
                    <a:solidFill>
                      <a:schemeClr val="accent2">
                        <a:lumMod val="75000"/>
                      </a:schemeClr>
                    </a:solidFill>
                  </a:endParaRPr>
                </a:p>
              </p:txBody>
            </p:sp>
          </mc:Choice>
          <mc:Fallback xmlns="">
            <p:sp>
              <p:nvSpPr>
                <p:cNvPr id="31" name="TextBox 30">
                  <a:extLst>
                    <a:ext uri="{FF2B5EF4-FFF2-40B4-BE49-F238E27FC236}">
                      <a16:creationId xmlns:a16="http://schemas.microsoft.com/office/drawing/2014/main" id="{2FAABCDC-A0D4-40B7-9D81-E07496C7087C}"/>
                    </a:ext>
                  </a:extLst>
                </p:cNvPr>
                <p:cNvSpPr txBox="1">
                  <a:spLocks noRot="1" noChangeAspect="1" noMove="1" noResize="1" noEditPoints="1" noAdjustHandles="1" noChangeArrowheads="1" noChangeShapeType="1" noTextEdit="1"/>
                </p:cNvSpPr>
                <p:nvPr/>
              </p:nvSpPr>
              <p:spPr>
                <a:xfrm>
                  <a:off x="166503" y="5093067"/>
                  <a:ext cx="3636157" cy="467629"/>
                </a:xfrm>
                <a:prstGeom prst="rect">
                  <a:avLst/>
                </a:prstGeom>
                <a:blipFill>
                  <a:blip r:embed="rId6"/>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BFDA95C4-94C6-4A76-B0C8-81C9DB3B073E}"/>
                </a:ext>
              </a:extLst>
            </p:cNvPr>
            <p:cNvCxnSpPr>
              <a:cxnSpLocks/>
            </p:cNvCxnSpPr>
            <p:nvPr/>
          </p:nvCxnSpPr>
          <p:spPr>
            <a:xfrm>
              <a:off x="5179160" y="2429645"/>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4FE1438-423D-4ADE-8595-C6CDCC82CEFD}"/>
                </a:ext>
              </a:extLst>
            </p:cNvPr>
            <p:cNvCxnSpPr>
              <a:cxnSpLocks/>
            </p:cNvCxnSpPr>
            <p:nvPr/>
          </p:nvCxnSpPr>
          <p:spPr>
            <a:xfrm>
              <a:off x="5883791" y="2404621"/>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8E72E5-512E-4E4C-9ADC-89B4A30C6042}"/>
                </a:ext>
              </a:extLst>
            </p:cNvPr>
            <p:cNvCxnSpPr>
              <a:cxnSpLocks/>
            </p:cNvCxnSpPr>
            <p:nvPr/>
          </p:nvCxnSpPr>
          <p:spPr>
            <a:xfrm>
              <a:off x="6629738" y="2475133"/>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DDEA46-3832-4E57-9701-3002F2CDAAFD}"/>
                </a:ext>
              </a:extLst>
            </p:cNvPr>
            <p:cNvCxnSpPr>
              <a:cxnSpLocks/>
            </p:cNvCxnSpPr>
            <p:nvPr/>
          </p:nvCxnSpPr>
          <p:spPr>
            <a:xfrm>
              <a:off x="7320602" y="2586589"/>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25B09F-5E8D-4C91-850E-5DFFAC293BC2}"/>
                </a:ext>
              </a:extLst>
            </p:cNvPr>
            <p:cNvCxnSpPr>
              <a:cxnSpLocks/>
            </p:cNvCxnSpPr>
            <p:nvPr/>
          </p:nvCxnSpPr>
          <p:spPr>
            <a:xfrm>
              <a:off x="8050481" y="2641181"/>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871DB6-B85A-43FF-A515-58B6FCF35D25}"/>
                </a:ext>
              </a:extLst>
            </p:cNvPr>
            <p:cNvCxnSpPr>
              <a:cxnSpLocks/>
            </p:cNvCxnSpPr>
            <p:nvPr/>
          </p:nvCxnSpPr>
          <p:spPr>
            <a:xfrm>
              <a:off x="8794124" y="2750365"/>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75CD64-C52B-40F3-92FC-4C7D13E1C3C5}"/>
                </a:ext>
              </a:extLst>
            </p:cNvPr>
            <p:cNvCxnSpPr>
              <a:cxnSpLocks/>
            </p:cNvCxnSpPr>
            <p:nvPr/>
          </p:nvCxnSpPr>
          <p:spPr>
            <a:xfrm>
              <a:off x="9482688" y="2764013"/>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3F8FCDA-A41E-44FC-B3B1-EDF8ED969105}"/>
                </a:ext>
              </a:extLst>
            </p:cNvPr>
            <p:cNvCxnSpPr>
              <a:cxnSpLocks/>
            </p:cNvCxnSpPr>
            <p:nvPr/>
          </p:nvCxnSpPr>
          <p:spPr>
            <a:xfrm>
              <a:off x="10228632" y="2863187"/>
              <a:ext cx="368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566ED3B-E792-47C2-89AA-CAFAE5A0460D}"/>
                </a:ext>
              </a:extLst>
            </p:cNvPr>
            <p:cNvCxnSpPr>
              <a:cxnSpLocks/>
            </p:cNvCxnSpPr>
            <p:nvPr/>
          </p:nvCxnSpPr>
          <p:spPr>
            <a:xfrm>
              <a:off x="10933269" y="2947347"/>
              <a:ext cx="368288"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E1812DA-7B10-490F-99CF-F81708DAC009}"/>
                </a:ext>
              </a:extLst>
            </p:cNvPr>
            <p:cNvSpPr txBox="1"/>
            <p:nvPr/>
          </p:nvSpPr>
          <p:spPr>
            <a:xfrm>
              <a:off x="155907" y="4145301"/>
              <a:ext cx="2649828" cy="369332"/>
            </a:xfrm>
            <a:prstGeom prst="rect">
              <a:avLst/>
            </a:prstGeom>
            <a:noFill/>
          </p:spPr>
          <p:txBody>
            <a:bodyPr wrap="none" rtlCol="0">
              <a:spAutoFit/>
            </a:bodyPr>
            <a:lstStyle/>
            <a:p>
              <a:r>
                <a:rPr lang="en-US" dirty="0"/>
                <a:t>Demo of Grouping Cycle-1</a:t>
              </a:r>
            </a:p>
          </p:txBody>
        </p:sp>
        <p:grpSp>
          <p:nvGrpSpPr>
            <p:cNvPr id="4" name="Group 3">
              <a:extLst>
                <a:ext uri="{FF2B5EF4-FFF2-40B4-BE49-F238E27FC236}">
                  <a16:creationId xmlns:a16="http://schemas.microsoft.com/office/drawing/2014/main" id="{CACF3957-B105-4105-A8C5-A7DF3F73BA61}"/>
                </a:ext>
              </a:extLst>
            </p:cNvPr>
            <p:cNvGrpSpPr/>
            <p:nvPr/>
          </p:nvGrpSpPr>
          <p:grpSpPr>
            <a:xfrm>
              <a:off x="4465534" y="5110951"/>
              <a:ext cx="6826382" cy="1041736"/>
              <a:chOff x="4423330" y="5110951"/>
              <a:chExt cx="6826382" cy="1041736"/>
            </a:xfrm>
          </p:grpSpPr>
          <p:cxnSp>
            <p:nvCxnSpPr>
              <p:cNvPr id="49" name="Straight Connector 48">
                <a:extLst>
                  <a:ext uri="{FF2B5EF4-FFF2-40B4-BE49-F238E27FC236}">
                    <a16:creationId xmlns:a16="http://schemas.microsoft.com/office/drawing/2014/main" id="{A3203934-E736-4685-A222-8F7232B4D76B}"/>
                  </a:ext>
                </a:extLst>
              </p:cNvPr>
              <p:cNvCxnSpPr>
                <a:cxnSpLocks/>
              </p:cNvCxnSpPr>
              <p:nvPr/>
            </p:nvCxnSpPr>
            <p:spPr>
              <a:xfrm>
                <a:off x="4423330" y="6152687"/>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1526190-AE71-4F95-AE9A-B41D5F248D1B}"/>
                  </a:ext>
                </a:extLst>
              </p:cNvPr>
              <p:cNvCxnSpPr>
                <a:cxnSpLocks/>
              </p:cNvCxnSpPr>
              <p:nvPr/>
            </p:nvCxnSpPr>
            <p:spPr>
              <a:xfrm>
                <a:off x="5120097" y="5749809"/>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32BCF2-1048-461F-9EF9-4E2E19CE8766}"/>
                  </a:ext>
                </a:extLst>
              </p:cNvPr>
              <p:cNvCxnSpPr>
                <a:cxnSpLocks/>
              </p:cNvCxnSpPr>
              <p:nvPr/>
            </p:nvCxnSpPr>
            <p:spPr>
              <a:xfrm>
                <a:off x="5818409" y="5504424"/>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364246-7BC6-48F4-992D-FF642ACD334F}"/>
                  </a:ext>
                </a:extLst>
              </p:cNvPr>
              <p:cNvCxnSpPr>
                <a:cxnSpLocks/>
              </p:cNvCxnSpPr>
              <p:nvPr/>
            </p:nvCxnSpPr>
            <p:spPr>
              <a:xfrm>
                <a:off x="6557666" y="5339549"/>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C744796-DC1C-4A55-A819-C83A1B826E59}"/>
                  </a:ext>
                </a:extLst>
              </p:cNvPr>
              <p:cNvCxnSpPr>
                <a:cxnSpLocks/>
              </p:cNvCxnSpPr>
              <p:nvPr/>
            </p:nvCxnSpPr>
            <p:spPr>
              <a:xfrm>
                <a:off x="7242335" y="5320006"/>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ED460C8-AFE2-4036-B01D-2721114563B5}"/>
                  </a:ext>
                </a:extLst>
              </p:cNvPr>
              <p:cNvCxnSpPr>
                <a:cxnSpLocks/>
              </p:cNvCxnSpPr>
              <p:nvPr/>
            </p:nvCxnSpPr>
            <p:spPr>
              <a:xfrm>
                <a:off x="7965668" y="5268044"/>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CD0E8F8-B5D4-429B-BA22-CB12F3A11F27}"/>
                  </a:ext>
                </a:extLst>
              </p:cNvPr>
              <p:cNvCxnSpPr>
                <a:cxnSpLocks/>
              </p:cNvCxnSpPr>
              <p:nvPr/>
            </p:nvCxnSpPr>
            <p:spPr>
              <a:xfrm>
                <a:off x="8694852" y="5125023"/>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F047765-B013-4845-930C-B025D97B89B1}"/>
                  </a:ext>
                </a:extLst>
              </p:cNvPr>
              <p:cNvCxnSpPr>
                <a:cxnSpLocks/>
              </p:cNvCxnSpPr>
              <p:nvPr/>
            </p:nvCxnSpPr>
            <p:spPr>
              <a:xfrm>
                <a:off x="9426365" y="5110951"/>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95E3F0-32E2-44F4-88EF-97B6919DCB2A}"/>
                  </a:ext>
                </a:extLst>
              </p:cNvPr>
              <p:cNvCxnSpPr>
                <a:cxnSpLocks/>
              </p:cNvCxnSpPr>
              <p:nvPr/>
            </p:nvCxnSpPr>
            <p:spPr>
              <a:xfrm>
                <a:off x="10169616" y="5164875"/>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4B8BA1B-9A34-4484-9737-D75B36225770}"/>
                  </a:ext>
                </a:extLst>
              </p:cNvPr>
              <p:cNvCxnSpPr>
                <a:cxnSpLocks/>
              </p:cNvCxnSpPr>
              <p:nvPr/>
            </p:nvCxnSpPr>
            <p:spPr>
              <a:xfrm>
                <a:off x="10884727" y="5303207"/>
                <a:ext cx="364985" cy="0"/>
              </a:xfrm>
              <a:prstGeom prst="line">
                <a:avLst/>
              </a:prstGeom>
              <a:ln>
                <a:solidFill>
                  <a:srgbClr val="FF33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4685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0606819-4BE2-4FA0-9FEE-FACE948C04DB}"/>
              </a:ext>
            </a:extLst>
          </p:cNvPr>
          <p:cNvGrpSpPr/>
          <p:nvPr/>
        </p:nvGrpSpPr>
        <p:grpSpPr>
          <a:xfrm>
            <a:off x="260578" y="214009"/>
            <a:ext cx="11886675" cy="6429982"/>
            <a:chOff x="260578" y="214009"/>
            <a:chExt cx="11886675" cy="6429982"/>
          </a:xfrm>
        </p:grpSpPr>
        <p:sp>
          <p:nvSpPr>
            <p:cNvPr id="2" name="TextBox 1">
              <a:extLst>
                <a:ext uri="{FF2B5EF4-FFF2-40B4-BE49-F238E27FC236}">
                  <a16:creationId xmlns:a16="http://schemas.microsoft.com/office/drawing/2014/main" id="{788DB21A-B4B6-4318-9797-53F916C1C6D5}"/>
                </a:ext>
              </a:extLst>
            </p:cNvPr>
            <p:cNvSpPr txBox="1"/>
            <p:nvPr/>
          </p:nvSpPr>
          <p:spPr>
            <a:xfrm>
              <a:off x="725424" y="214009"/>
              <a:ext cx="8671496" cy="646331"/>
            </a:xfrm>
            <a:prstGeom prst="rect">
              <a:avLst/>
            </a:prstGeom>
            <a:noFill/>
            <a:ln w="25400">
              <a:solidFill>
                <a:srgbClr val="7030A0"/>
              </a:solidFill>
            </a:ln>
          </p:spPr>
          <p:txBody>
            <a:bodyPr wrap="square" rtlCol="0">
              <a:spAutoFit/>
            </a:bodyPr>
            <a:lstStyle>
              <a:defPPr>
                <a:defRPr lang="en-US"/>
              </a:defPPr>
              <a:lvl1pPr algn="ctr">
                <a:defRPr sz="3600" b="1">
                  <a:solidFill>
                    <a:srgbClr val="7030A0"/>
                  </a:solidFill>
                </a:defRPr>
              </a:lvl1pPr>
            </a:lstStyle>
            <a:p>
              <a:r>
                <a:rPr lang="en-US" dirty="0"/>
                <a:t>Scoring similarity of curve patterns</a:t>
              </a:r>
            </a:p>
          </p:txBody>
        </p:sp>
        <p:sp>
          <p:nvSpPr>
            <p:cNvPr id="4" name="TextBox 3">
              <a:extLst>
                <a:ext uri="{FF2B5EF4-FFF2-40B4-BE49-F238E27FC236}">
                  <a16:creationId xmlns:a16="http://schemas.microsoft.com/office/drawing/2014/main" id="{1140F580-EBE5-4733-ADA1-FAEA70D365F8}"/>
                </a:ext>
              </a:extLst>
            </p:cNvPr>
            <p:cNvSpPr txBox="1"/>
            <p:nvPr/>
          </p:nvSpPr>
          <p:spPr>
            <a:xfrm>
              <a:off x="347237" y="5874550"/>
              <a:ext cx="11800016" cy="769441"/>
            </a:xfrm>
            <a:prstGeom prst="rect">
              <a:avLst/>
            </a:prstGeom>
            <a:noFill/>
          </p:spPr>
          <p:txBody>
            <a:bodyPr wrap="square">
              <a:spAutoFit/>
            </a:bodyPr>
            <a:lstStyle/>
            <a:p>
              <a:r>
                <a:rPr lang="en-US" sz="2200" b="1" dirty="0">
                  <a:latin typeface="Consolas" panose="020B0609020204030204" pitchFamily="49" charset="0"/>
                </a:rPr>
                <a:t>bcbcbabccaAAAAAAAaAabAbaAaAAaaaAAAaAAaaAaAaAaa 138 920 f00201_F1_C19_VIC</a:t>
              </a:r>
            </a:p>
            <a:p>
              <a:r>
                <a:rPr lang="en-US" sz="2200" b="1" dirty="0">
                  <a:latin typeface="Consolas" panose="020B0609020204030204" pitchFamily="49" charset="0"/>
                </a:rPr>
                <a:t>cbbbaAAAABBBBBBCBAAAaAabddffffffddcbaaAAAAAAAA 5695 842 f00230_F3_RSVAB_ABY</a:t>
              </a:r>
            </a:p>
          </p:txBody>
        </p:sp>
        <p:sp>
          <p:nvSpPr>
            <p:cNvPr id="6" name="TextBox 5">
              <a:extLst>
                <a:ext uri="{FF2B5EF4-FFF2-40B4-BE49-F238E27FC236}">
                  <a16:creationId xmlns:a16="http://schemas.microsoft.com/office/drawing/2014/main" id="{EA6A6222-0199-4030-9A6D-7B0FA0E5BCBB}"/>
                </a:ext>
              </a:extLst>
            </p:cNvPr>
            <p:cNvSpPr txBox="1"/>
            <p:nvPr/>
          </p:nvSpPr>
          <p:spPr>
            <a:xfrm>
              <a:off x="392353" y="1094689"/>
              <a:ext cx="11407294" cy="830997"/>
            </a:xfrm>
            <a:prstGeom prst="rect">
              <a:avLst/>
            </a:prstGeom>
            <a:noFill/>
          </p:spPr>
          <p:txBody>
            <a:bodyPr wrap="square">
              <a:spAutoFit/>
            </a:bodyPr>
            <a:lstStyle/>
            <a:p>
              <a:r>
                <a:rPr lang="en-US" sz="2400" b="1" dirty="0">
                  <a:latin typeface="Consolas" panose="020B0609020204030204" pitchFamily="49" charset="0"/>
                </a:rPr>
                <a:t>cbbbaAAAABBBBBBCBAAAaAabddffffffddcbaaAAAAAAAA f00230_F3_RSVAB_ABY</a:t>
              </a:r>
            </a:p>
            <a:p>
              <a:r>
                <a:rPr lang="en-US" sz="2400" b="1" dirty="0">
                  <a:latin typeface="Consolas" panose="020B0609020204030204" pitchFamily="49" charset="0"/>
                </a:rPr>
                <a:t>bcbcbabccaAAAAAAAaAabAbaAaAAaaaAAAaAAaaAaAaAaa f00201_F1_C19_VIC</a:t>
              </a:r>
            </a:p>
          </p:txBody>
        </p:sp>
        <p:pic>
          <p:nvPicPr>
            <p:cNvPr id="7" name="Picture 6">
              <a:extLst>
                <a:ext uri="{FF2B5EF4-FFF2-40B4-BE49-F238E27FC236}">
                  <a16:creationId xmlns:a16="http://schemas.microsoft.com/office/drawing/2014/main" id="{78693078-71D4-44E3-B164-BF719AFAE7C1}"/>
                </a:ext>
              </a:extLst>
            </p:cNvPr>
            <p:cNvPicPr>
              <a:picLocks noChangeAspect="1"/>
            </p:cNvPicPr>
            <p:nvPr/>
          </p:nvPicPr>
          <p:blipFill rotWithShape="1">
            <a:blip r:embed="rId2"/>
            <a:srcRect l="1703" t="11542" r="6680" b="4921"/>
            <a:stretch/>
          </p:blipFill>
          <p:spPr>
            <a:xfrm>
              <a:off x="5852160" y="1922269"/>
              <a:ext cx="5762929" cy="3904368"/>
            </a:xfrm>
            <a:prstGeom prst="rect">
              <a:avLst/>
            </a:prstGeom>
          </p:spPr>
        </p:pic>
        <p:cxnSp>
          <p:nvCxnSpPr>
            <p:cNvPr id="9" name="Straight Arrow Connector 8">
              <a:extLst>
                <a:ext uri="{FF2B5EF4-FFF2-40B4-BE49-F238E27FC236}">
                  <a16:creationId xmlns:a16="http://schemas.microsoft.com/office/drawing/2014/main" id="{A1521E9C-740B-48A4-BBCE-30444BA2E9D9}"/>
                </a:ext>
              </a:extLst>
            </p:cNvPr>
            <p:cNvCxnSpPr>
              <a:cxnSpLocks/>
            </p:cNvCxnSpPr>
            <p:nvPr/>
          </p:nvCxnSpPr>
          <p:spPr>
            <a:xfrm>
              <a:off x="560832" y="1328928"/>
              <a:ext cx="7644384" cy="792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3DD4331-20B9-4F31-A3C3-0083DC5C73EB}"/>
                </a:ext>
              </a:extLst>
            </p:cNvPr>
            <p:cNvCxnSpPr>
              <a:cxnSpLocks/>
            </p:cNvCxnSpPr>
            <p:nvPr/>
          </p:nvCxnSpPr>
          <p:spPr>
            <a:xfrm>
              <a:off x="560831" y="1706880"/>
              <a:ext cx="5279137" cy="1987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4BC26CB-DB9E-4A64-8F65-A201423617E8}"/>
                </a:ext>
              </a:extLst>
            </p:cNvPr>
            <p:cNvSpPr/>
            <p:nvPr/>
          </p:nvSpPr>
          <p:spPr>
            <a:xfrm>
              <a:off x="8095488" y="3555135"/>
              <a:ext cx="241116" cy="245737"/>
            </a:xfrm>
            <a:prstGeom prst="ellipse">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90C67B4C-EC40-41F0-9AB1-680506F0BE6A}"/>
                </a:ext>
              </a:extLst>
            </p:cNvPr>
            <p:cNvCxnSpPr/>
            <p:nvPr/>
          </p:nvCxnSpPr>
          <p:spPr>
            <a:xfrm>
              <a:off x="560832" y="1498060"/>
              <a:ext cx="0" cy="69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D7891C1-E28C-46BB-BFD1-B3139008CA6F}"/>
                </a:ext>
              </a:extLst>
            </p:cNvPr>
            <p:cNvSpPr txBox="1"/>
            <p:nvPr/>
          </p:nvSpPr>
          <p:spPr>
            <a:xfrm>
              <a:off x="353580" y="2558291"/>
              <a:ext cx="5199871" cy="369332"/>
            </a:xfrm>
            <a:prstGeom prst="rect">
              <a:avLst/>
            </a:prstGeom>
            <a:noFill/>
          </p:spPr>
          <p:txBody>
            <a:bodyPr wrap="square" tIns="0" bIns="0" rtlCol="0">
              <a:spAutoFit/>
            </a:bodyPr>
            <a:lstStyle/>
            <a:p>
              <a:r>
                <a:rPr lang="en-US" sz="2400" dirty="0"/>
                <a:t>  </a:t>
              </a:r>
              <a:r>
                <a:rPr lang="en-US" sz="2400" dirty="0">
                  <a:latin typeface="Consolas" panose="020B0609020204030204" pitchFamily="49" charset="0"/>
                </a:rPr>
                <a:t>18 18 -4 18 18 18 -2 18 16 10</a:t>
              </a:r>
            </a:p>
          </p:txBody>
        </p:sp>
        <p:sp>
          <p:nvSpPr>
            <p:cNvPr id="33" name="TextBox 32">
              <a:extLst>
                <a:ext uri="{FF2B5EF4-FFF2-40B4-BE49-F238E27FC236}">
                  <a16:creationId xmlns:a16="http://schemas.microsoft.com/office/drawing/2014/main" id="{7488A476-17F9-45DC-ADE9-66F809D4FF33}"/>
                </a:ext>
              </a:extLst>
            </p:cNvPr>
            <p:cNvSpPr txBox="1"/>
            <p:nvPr/>
          </p:nvSpPr>
          <p:spPr>
            <a:xfrm>
              <a:off x="725424" y="2958268"/>
              <a:ext cx="5053580" cy="369332"/>
            </a:xfrm>
            <a:prstGeom prst="rect">
              <a:avLst/>
            </a:prstGeom>
            <a:noFill/>
          </p:spPr>
          <p:txBody>
            <a:bodyPr wrap="square" tIns="0" bIns="0" rtlCol="0">
              <a:spAutoFit/>
            </a:bodyPr>
            <a:lstStyle/>
            <a:p>
              <a:r>
                <a:rPr lang="en-US" sz="2400" dirty="0"/>
                <a:t>20  -2    -4   18   18    -2    18    -7   -7  10</a:t>
              </a:r>
            </a:p>
          </p:txBody>
        </p:sp>
        <p:cxnSp>
          <p:nvCxnSpPr>
            <p:cNvPr id="34" name="Straight Arrow Connector 33">
              <a:extLst>
                <a:ext uri="{FF2B5EF4-FFF2-40B4-BE49-F238E27FC236}">
                  <a16:creationId xmlns:a16="http://schemas.microsoft.com/office/drawing/2014/main" id="{635C5263-596A-4413-8AD2-BE9523D90DB2}"/>
                </a:ext>
              </a:extLst>
            </p:cNvPr>
            <p:cNvCxnSpPr/>
            <p:nvPr/>
          </p:nvCxnSpPr>
          <p:spPr>
            <a:xfrm>
              <a:off x="1054608" y="1455388"/>
              <a:ext cx="0" cy="69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228A57-2169-4B10-9EDF-4037A6EB9227}"/>
                </a:ext>
              </a:extLst>
            </p:cNvPr>
            <p:cNvCxnSpPr/>
            <p:nvPr/>
          </p:nvCxnSpPr>
          <p:spPr>
            <a:xfrm>
              <a:off x="1572768" y="1424908"/>
              <a:ext cx="0" cy="696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A8527C2-232A-459C-BCBE-EEE576397730}"/>
                </a:ext>
              </a:extLst>
            </p:cNvPr>
            <p:cNvCxnSpPr>
              <a:cxnSpLocks/>
            </p:cNvCxnSpPr>
            <p:nvPr/>
          </p:nvCxnSpPr>
          <p:spPr>
            <a:xfrm>
              <a:off x="2066544" y="1394428"/>
              <a:ext cx="0" cy="757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D1AF28-D173-4B4E-898E-FEB4C62918E3}"/>
                </a:ext>
              </a:extLst>
            </p:cNvPr>
            <p:cNvCxnSpPr>
              <a:cxnSpLocks/>
            </p:cNvCxnSpPr>
            <p:nvPr/>
          </p:nvCxnSpPr>
          <p:spPr>
            <a:xfrm>
              <a:off x="2572512" y="1388332"/>
              <a:ext cx="0" cy="73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31F3080-1416-450C-8E0D-94FAC0A0EE18}"/>
                </a:ext>
              </a:extLst>
            </p:cNvPr>
            <p:cNvCxnSpPr>
              <a:cxnSpLocks/>
            </p:cNvCxnSpPr>
            <p:nvPr/>
          </p:nvCxnSpPr>
          <p:spPr>
            <a:xfrm>
              <a:off x="3078480" y="1370044"/>
              <a:ext cx="0" cy="781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01408EE-7AF8-4333-BE53-1D7A95D70A17}"/>
                </a:ext>
              </a:extLst>
            </p:cNvPr>
            <p:cNvCxnSpPr>
              <a:cxnSpLocks/>
            </p:cNvCxnSpPr>
            <p:nvPr/>
          </p:nvCxnSpPr>
          <p:spPr>
            <a:xfrm>
              <a:off x="3584448" y="1376140"/>
              <a:ext cx="0" cy="74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D74338-FF36-4AD6-A299-70FA68312530}"/>
                </a:ext>
              </a:extLst>
            </p:cNvPr>
            <p:cNvCxnSpPr>
              <a:cxnSpLocks/>
            </p:cNvCxnSpPr>
            <p:nvPr/>
          </p:nvCxnSpPr>
          <p:spPr>
            <a:xfrm>
              <a:off x="3255264" y="1388332"/>
              <a:ext cx="0" cy="1202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E93E577-5CE5-4792-8E19-6E7C07EA67B3}"/>
                </a:ext>
              </a:extLst>
            </p:cNvPr>
            <p:cNvCxnSpPr>
              <a:cxnSpLocks/>
            </p:cNvCxnSpPr>
            <p:nvPr/>
          </p:nvCxnSpPr>
          <p:spPr>
            <a:xfrm>
              <a:off x="2749296" y="1427353"/>
              <a:ext cx="0" cy="1176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01888E-86EC-4BF8-AAD8-0AFB96F5E8CA}"/>
                </a:ext>
              </a:extLst>
            </p:cNvPr>
            <p:cNvCxnSpPr>
              <a:cxnSpLocks/>
            </p:cNvCxnSpPr>
            <p:nvPr/>
          </p:nvCxnSpPr>
          <p:spPr>
            <a:xfrm>
              <a:off x="2231136" y="1363948"/>
              <a:ext cx="0" cy="121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023CABA-A7F6-4B39-8C35-42E3AF9D682A}"/>
                </a:ext>
              </a:extLst>
            </p:cNvPr>
            <p:cNvCxnSpPr>
              <a:cxnSpLocks/>
            </p:cNvCxnSpPr>
            <p:nvPr/>
          </p:nvCxnSpPr>
          <p:spPr>
            <a:xfrm>
              <a:off x="1725168" y="1406620"/>
              <a:ext cx="0" cy="1196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4DC79A9-ED9F-4B5F-9659-90DC91933670}"/>
                </a:ext>
              </a:extLst>
            </p:cNvPr>
            <p:cNvCxnSpPr>
              <a:cxnSpLocks/>
            </p:cNvCxnSpPr>
            <p:nvPr/>
          </p:nvCxnSpPr>
          <p:spPr>
            <a:xfrm>
              <a:off x="1231392" y="1339564"/>
              <a:ext cx="0" cy="124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AED1AE6-E8FC-413D-8D30-890E7727AB1C}"/>
                </a:ext>
              </a:extLst>
            </p:cNvPr>
            <p:cNvCxnSpPr>
              <a:cxnSpLocks/>
            </p:cNvCxnSpPr>
            <p:nvPr/>
          </p:nvCxnSpPr>
          <p:spPr>
            <a:xfrm>
              <a:off x="725424" y="1370044"/>
              <a:ext cx="12192" cy="123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3921FE-6A4B-42B6-BC8A-83370AD8980F}"/>
                </a:ext>
              </a:extLst>
            </p:cNvPr>
            <p:cNvCxnSpPr>
              <a:cxnSpLocks/>
            </p:cNvCxnSpPr>
            <p:nvPr/>
          </p:nvCxnSpPr>
          <p:spPr>
            <a:xfrm>
              <a:off x="4090416" y="1382236"/>
              <a:ext cx="0" cy="769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F50FDA5-39F2-4AD4-B1CC-EDE21B51D1D0}"/>
                </a:ext>
              </a:extLst>
            </p:cNvPr>
            <p:cNvCxnSpPr>
              <a:cxnSpLocks/>
            </p:cNvCxnSpPr>
            <p:nvPr/>
          </p:nvCxnSpPr>
          <p:spPr>
            <a:xfrm>
              <a:off x="4584192" y="1400524"/>
              <a:ext cx="0" cy="751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4E9927E-1E0C-441C-B8D1-3D8C130DC403}"/>
                </a:ext>
              </a:extLst>
            </p:cNvPr>
            <p:cNvCxnSpPr>
              <a:cxnSpLocks/>
            </p:cNvCxnSpPr>
            <p:nvPr/>
          </p:nvCxnSpPr>
          <p:spPr>
            <a:xfrm>
              <a:off x="5102352" y="1406620"/>
              <a:ext cx="0" cy="74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4C3853D-63DD-40AE-8052-E37B7AA95B7E}"/>
                </a:ext>
              </a:extLst>
            </p:cNvPr>
            <p:cNvCxnSpPr>
              <a:cxnSpLocks/>
            </p:cNvCxnSpPr>
            <p:nvPr/>
          </p:nvCxnSpPr>
          <p:spPr>
            <a:xfrm>
              <a:off x="3736848" y="1357852"/>
              <a:ext cx="0" cy="122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1118B4A-3985-4177-827B-923BAF66539C}"/>
                </a:ext>
              </a:extLst>
            </p:cNvPr>
            <p:cNvCxnSpPr>
              <a:cxnSpLocks/>
            </p:cNvCxnSpPr>
            <p:nvPr/>
          </p:nvCxnSpPr>
          <p:spPr>
            <a:xfrm>
              <a:off x="4267200" y="1363948"/>
              <a:ext cx="0" cy="1226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60F8F4E-7C1D-4B89-8A42-DFE1000058DA}"/>
                </a:ext>
              </a:extLst>
            </p:cNvPr>
            <p:cNvCxnSpPr>
              <a:cxnSpLocks/>
            </p:cNvCxnSpPr>
            <p:nvPr/>
          </p:nvCxnSpPr>
          <p:spPr>
            <a:xfrm flipH="1">
              <a:off x="4748784" y="1333468"/>
              <a:ext cx="24384" cy="1223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20A4513-36A5-4F4C-B8DB-439F90F3F1EA}"/>
                </a:ext>
              </a:extLst>
            </p:cNvPr>
            <p:cNvCxnSpPr>
              <a:cxnSpLocks/>
            </p:cNvCxnSpPr>
            <p:nvPr/>
          </p:nvCxnSpPr>
          <p:spPr>
            <a:xfrm flipH="1">
              <a:off x="5242560" y="1339564"/>
              <a:ext cx="24384" cy="121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ADB8C6-51F0-4E5B-BEBC-CE45BB1C5479}"/>
                </a:ext>
              </a:extLst>
            </p:cNvPr>
            <p:cNvSpPr txBox="1"/>
            <p:nvPr/>
          </p:nvSpPr>
          <p:spPr>
            <a:xfrm>
              <a:off x="353580" y="2093688"/>
              <a:ext cx="5279137" cy="365760"/>
            </a:xfrm>
            <a:prstGeom prst="rect">
              <a:avLst/>
            </a:prstGeom>
            <a:noFill/>
          </p:spPr>
          <p:txBody>
            <a:bodyPr wrap="square" tIns="0" bIns="0" rtlCol="0">
              <a:spAutoFit/>
            </a:bodyPr>
            <a:lstStyle/>
            <a:p>
              <a:r>
                <a:rPr lang="en-US" sz="2400" dirty="0">
                  <a:latin typeface="Consolas" panose="020B0609020204030204" pitchFamily="49" charset="0"/>
                </a:rPr>
                <a:t>18 18 18 -3 18 16 20 20 -5 -7</a:t>
              </a:r>
            </a:p>
          </p:txBody>
        </p:sp>
        <p:cxnSp>
          <p:nvCxnSpPr>
            <p:cNvPr id="61" name="Straight Arrow Connector 60">
              <a:extLst>
                <a:ext uri="{FF2B5EF4-FFF2-40B4-BE49-F238E27FC236}">
                  <a16:creationId xmlns:a16="http://schemas.microsoft.com/office/drawing/2014/main" id="{006D300B-C37D-4895-BD9C-D8AC9DF09AF4}"/>
                </a:ext>
              </a:extLst>
            </p:cNvPr>
            <p:cNvCxnSpPr>
              <a:cxnSpLocks/>
            </p:cNvCxnSpPr>
            <p:nvPr/>
          </p:nvCxnSpPr>
          <p:spPr>
            <a:xfrm>
              <a:off x="890016" y="1434985"/>
              <a:ext cx="0" cy="156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0D33CF0-7CAE-4EC7-AE27-FAAFB49536C9}"/>
                </a:ext>
              </a:extLst>
            </p:cNvPr>
            <p:cNvCxnSpPr>
              <a:cxnSpLocks/>
            </p:cNvCxnSpPr>
            <p:nvPr/>
          </p:nvCxnSpPr>
          <p:spPr>
            <a:xfrm>
              <a:off x="1383792" y="1308148"/>
              <a:ext cx="0" cy="1692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E7603F7-4E06-4807-A3AF-CD23766A69C3}"/>
                </a:ext>
              </a:extLst>
            </p:cNvPr>
            <p:cNvCxnSpPr>
              <a:cxnSpLocks/>
            </p:cNvCxnSpPr>
            <p:nvPr/>
          </p:nvCxnSpPr>
          <p:spPr>
            <a:xfrm>
              <a:off x="1901952" y="1338628"/>
              <a:ext cx="0" cy="1661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4742271-3161-4CAD-AE4D-2C37789A63D7}"/>
                </a:ext>
              </a:extLst>
            </p:cNvPr>
            <p:cNvCxnSpPr>
              <a:cxnSpLocks/>
            </p:cNvCxnSpPr>
            <p:nvPr/>
          </p:nvCxnSpPr>
          <p:spPr>
            <a:xfrm>
              <a:off x="2395728" y="1381300"/>
              <a:ext cx="0" cy="161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1B9CA9-32F3-4BF5-B52C-41FF719E6724}"/>
                </a:ext>
              </a:extLst>
            </p:cNvPr>
            <p:cNvCxnSpPr>
              <a:cxnSpLocks/>
            </p:cNvCxnSpPr>
            <p:nvPr/>
          </p:nvCxnSpPr>
          <p:spPr>
            <a:xfrm>
              <a:off x="2901696" y="1328928"/>
              <a:ext cx="0" cy="167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1620034-12A5-4715-AF5A-FA9903EEF1CA}"/>
                </a:ext>
              </a:extLst>
            </p:cNvPr>
            <p:cNvCxnSpPr>
              <a:cxnSpLocks/>
            </p:cNvCxnSpPr>
            <p:nvPr/>
          </p:nvCxnSpPr>
          <p:spPr>
            <a:xfrm>
              <a:off x="3407664" y="1322832"/>
              <a:ext cx="0" cy="167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E676A8F-BB2D-4B86-A7D1-24A4779EBFF6}"/>
                </a:ext>
              </a:extLst>
            </p:cNvPr>
            <p:cNvCxnSpPr>
              <a:cxnSpLocks/>
            </p:cNvCxnSpPr>
            <p:nvPr/>
          </p:nvCxnSpPr>
          <p:spPr>
            <a:xfrm>
              <a:off x="3913632" y="1328928"/>
              <a:ext cx="0" cy="168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1DDEAFB6-7CEB-42CE-8AAD-40A137F4F3B3}"/>
                </a:ext>
              </a:extLst>
            </p:cNvPr>
            <p:cNvCxnSpPr>
              <a:cxnSpLocks/>
            </p:cNvCxnSpPr>
            <p:nvPr/>
          </p:nvCxnSpPr>
          <p:spPr>
            <a:xfrm>
              <a:off x="4419600" y="1347216"/>
              <a:ext cx="0" cy="1653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A28AAD3-F120-4829-85C1-46CBC5D223F7}"/>
                </a:ext>
              </a:extLst>
            </p:cNvPr>
            <p:cNvCxnSpPr>
              <a:cxnSpLocks/>
            </p:cNvCxnSpPr>
            <p:nvPr/>
          </p:nvCxnSpPr>
          <p:spPr>
            <a:xfrm>
              <a:off x="4937760" y="1353312"/>
              <a:ext cx="0" cy="1647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1666C25-4E56-4B8E-B338-A3C8FF999DAB}"/>
                </a:ext>
              </a:extLst>
            </p:cNvPr>
            <p:cNvCxnSpPr>
              <a:cxnSpLocks/>
            </p:cNvCxnSpPr>
            <p:nvPr/>
          </p:nvCxnSpPr>
          <p:spPr>
            <a:xfrm>
              <a:off x="5431536" y="1335024"/>
              <a:ext cx="0" cy="1665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F92F0B3-3E3A-4D50-910C-8B3176BFC9E7}"/>
                </a:ext>
              </a:extLst>
            </p:cNvPr>
            <p:cNvSpPr txBox="1"/>
            <p:nvPr/>
          </p:nvSpPr>
          <p:spPr>
            <a:xfrm>
              <a:off x="895936" y="3526377"/>
              <a:ext cx="4883068" cy="492443"/>
            </a:xfrm>
            <a:prstGeom prst="rect">
              <a:avLst/>
            </a:prstGeom>
            <a:noFill/>
          </p:spPr>
          <p:txBody>
            <a:bodyPr wrap="none" rtlCol="0">
              <a:spAutoFit/>
            </a:bodyPr>
            <a:lstStyle/>
            <a:p>
              <a:r>
                <a:rPr lang="en-US" sz="2600" b="1" dirty="0"/>
                <a:t>54+36+10+33+54+32+36+31+4+13</a:t>
              </a:r>
            </a:p>
          </p:txBody>
        </p:sp>
        <p:sp>
          <p:nvSpPr>
            <p:cNvPr id="13" name="TextBox 12">
              <a:extLst>
                <a:ext uri="{FF2B5EF4-FFF2-40B4-BE49-F238E27FC236}">
                  <a16:creationId xmlns:a16="http://schemas.microsoft.com/office/drawing/2014/main" id="{8CB8C523-843A-4CA6-9F58-5E8451EA4A39}"/>
                </a:ext>
              </a:extLst>
            </p:cNvPr>
            <p:cNvSpPr txBox="1"/>
            <p:nvPr/>
          </p:nvSpPr>
          <p:spPr>
            <a:xfrm>
              <a:off x="1054608" y="4260715"/>
              <a:ext cx="534249" cy="369332"/>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5BEA7FEF-28BF-43BC-A7AD-B341AEF22BE1}"/>
                </a:ext>
              </a:extLst>
            </p:cNvPr>
            <p:cNvSpPr txBox="1"/>
            <p:nvPr/>
          </p:nvSpPr>
          <p:spPr>
            <a:xfrm>
              <a:off x="2395728" y="4075581"/>
              <a:ext cx="1220206" cy="646331"/>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t>= 842</a:t>
              </a:r>
            </a:p>
          </p:txBody>
        </p:sp>
        <p:cxnSp>
          <p:nvCxnSpPr>
            <p:cNvPr id="18" name="Straight Arrow Connector 17">
              <a:extLst>
                <a:ext uri="{FF2B5EF4-FFF2-40B4-BE49-F238E27FC236}">
                  <a16:creationId xmlns:a16="http://schemas.microsoft.com/office/drawing/2014/main" id="{C6BE6E0A-9533-4B38-A511-6B78AA93E1C0}"/>
                </a:ext>
              </a:extLst>
            </p:cNvPr>
            <p:cNvCxnSpPr/>
            <p:nvPr/>
          </p:nvCxnSpPr>
          <p:spPr>
            <a:xfrm>
              <a:off x="3615934" y="4721912"/>
              <a:ext cx="4827675" cy="173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C2037D0-2DFC-4952-AFC5-757E171DF213}"/>
                </a:ext>
              </a:extLst>
            </p:cNvPr>
            <p:cNvSpPr txBox="1"/>
            <p:nvPr/>
          </p:nvSpPr>
          <p:spPr>
            <a:xfrm>
              <a:off x="260578" y="5060507"/>
              <a:ext cx="5234382" cy="584775"/>
            </a:xfrm>
            <a:prstGeom prst="rect">
              <a:avLst/>
            </a:prstGeom>
            <a:noFill/>
          </p:spPr>
          <p:txBody>
            <a:bodyPr wrap="none" rtlCol="0">
              <a:spAutoFit/>
            </a:bodyPr>
            <a:lstStyle/>
            <a:p>
              <a:r>
                <a:rPr lang="en-US" sz="3200" dirty="0">
                  <a:solidFill>
                    <a:srgbClr val="00B050"/>
                  </a:solidFill>
                </a:rPr>
                <a:t>Maximum possible score= 920</a:t>
              </a:r>
            </a:p>
          </p:txBody>
        </p:sp>
      </p:grpSp>
    </p:spTree>
    <p:extLst>
      <p:ext uri="{BB962C8B-B14F-4D97-AF65-F5344CB8AC3E}">
        <p14:creationId xmlns:p14="http://schemas.microsoft.com/office/powerpoint/2010/main" val="425084820"/>
      </p:ext>
    </p:extLst>
  </p:cSld>
  <p:clrMapOvr>
    <a:masterClrMapping/>
  </p:clrMapOvr>
</p:sld>
</file>

<file path=ppt/theme/theme1.xml><?xml version="1.0" encoding="utf-8"?>
<a:theme xmlns:a="http://schemas.openxmlformats.org/drawingml/2006/main" name="1_Thermo 1">
  <a:themeElements>
    <a:clrScheme name="Thermo Fisher 2020">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Presentation2" id="{0A3AF59E-B783-4B37-B4CA-8AF5E342F910}" vid="{409D2D3A-C389-43EB-946B-D7A0DE524F97}"/>
    </a:ext>
  </a:extLst>
</a:theme>
</file>

<file path=ppt/theme/theme2.xml><?xml version="1.0" encoding="utf-8"?>
<a:theme xmlns:a="http://schemas.openxmlformats.org/drawingml/2006/main" name="TFS_2020">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rtlCol="0">
        <a:spAutoFit/>
      </a:bodyPr>
      <a:lstStyle>
        <a:defPPr algn="l" defTabSz="914400">
          <a:defRPr dirty="0" smtClean="0">
            <a:solidFill>
              <a:prstClr val="black"/>
            </a:solidFill>
            <a:latin typeface="Calibri" panose="020F0502020204030204"/>
          </a:defRPr>
        </a:defPPr>
      </a:lstStyle>
    </a:txDef>
  </a:objectDefaults>
  <a:extraClrSchemeLst/>
  <a:extLst>
    <a:ext uri="{05A4C25C-085E-4340-85A3-A5531E510DB2}">
      <thm15:themeFamily xmlns:thm15="http://schemas.microsoft.com/office/thememl/2012/main" name="TFS_2020" id="{A7E537BC-D950-4508-9BE1-30F83FB8D322}" vid="{645938AA-500B-4CDD-AD62-00413634B23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91B7A1CF17CF4DB2ED7D566622B222" ma:contentTypeVersion="0" ma:contentTypeDescription="Create a new document." ma:contentTypeScope="" ma:versionID="a6f8915f02b48f691d2bb57ea42991eb">
  <xsd:schema xmlns:xsd="http://www.w3.org/2001/XMLSchema" xmlns:xs="http://www.w3.org/2001/XMLSchema" xmlns:p="http://schemas.microsoft.com/office/2006/metadata/properties" targetNamespace="http://schemas.microsoft.com/office/2006/metadata/properties" ma:root="true" ma:fieldsID="c04d5ed6360f78dc93a23257ddf3399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834B4E-B79A-4F14-A35F-8610B47145F1}">
  <ds:schemaRefs>
    <ds:schemaRef ds:uri="http://schemas.microsoft.com/sharepoint/v3/contenttype/forms"/>
  </ds:schemaRefs>
</ds:datastoreItem>
</file>

<file path=customXml/itemProps2.xml><?xml version="1.0" encoding="utf-8"?>
<ds:datastoreItem xmlns:ds="http://schemas.openxmlformats.org/officeDocument/2006/customXml" ds:itemID="{E188579F-BFEE-40FF-8D08-5876F4639BB6}">
  <ds:schemaRefs>
    <ds:schemaRef ds:uri="http://www.w3.org/XML/1998/namespace"/>
    <ds:schemaRef ds:uri="http://purl.org/dc/elements/1.1/"/>
    <ds:schemaRef ds:uri="http://schemas.microsoft.com/office/2006/metadata/properties"/>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99AB2F5B-460E-45FD-B1B5-BDDCD6B4F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28549</TotalTime>
  <Words>1470</Words>
  <Application>Microsoft Office PowerPoint</Application>
  <PresentationFormat>Widescreen</PresentationFormat>
  <Paragraphs>438</Paragraphs>
  <Slides>24</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Calibri Light</vt:lpstr>
      <vt:lpstr>Cambria Math</vt:lpstr>
      <vt:lpstr>Consolas</vt:lpstr>
      <vt:lpstr>Lucida Console</vt:lpstr>
      <vt:lpstr>1_Thermo 1</vt:lpstr>
      <vt:lpstr>TFS_2020</vt:lpstr>
      <vt:lpstr>Worksheet</vt:lpstr>
      <vt:lpstr>PatBaSe Pattern-based Quantification &amp; Clustering of Anomalous Curves in qPCR  Vijay B. Reddy GTS Analytics Team </vt:lpstr>
      <vt:lpstr>PowerPoint Presentation</vt:lpstr>
      <vt:lpstr>Objective of PatBaSe:</vt:lpstr>
      <vt:lpstr>PatBaSe Tool</vt:lpstr>
      <vt:lpstr>Analysis of selected curve Database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65% cluster groups</vt:lpstr>
      <vt:lpstr>65% cluster groups</vt:lpstr>
      <vt:lpstr>65% cluster groups</vt:lpstr>
      <vt:lpstr>70% cluster groups</vt:lpstr>
      <vt:lpstr>70% cluster groups</vt:lpstr>
      <vt:lpstr>70% cluster groups</vt:lpstr>
      <vt:lpstr>PowerPoint Presentation</vt:lpstr>
      <vt:lpstr>Improvement in cluster groups after using positional weights</vt:lpstr>
      <vt:lpstr> Positional Weights applied at 75% Cluster Groups</vt:lpstr>
      <vt:lpstr>80% Similarity curves</vt:lpstr>
      <vt:lpstr>3 groups of 10 Uniq member clusters (unrelated at 80%)</vt:lpstr>
      <vt:lpstr>PatBaSe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Negative Control Failures from Natural State Laboratory (NSL)</dc:title>
  <dc:creator>Hamilton, Mike</dc:creator>
  <cp:lastModifiedBy>Vijaya Bhasker Reddy</cp:lastModifiedBy>
  <cp:revision>294</cp:revision>
  <dcterms:created xsi:type="dcterms:W3CDTF">2021-02-23T21:00:51Z</dcterms:created>
  <dcterms:modified xsi:type="dcterms:W3CDTF">2021-12-21T16:15:42Z</dcterms:modified>
</cp:coreProperties>
</file>